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0" r:id="rId5"/>
  </p:sldMasterIdLst>
  <p:sldIdLst>
    <p:sldId id="256" r:id="rId6"/>
    <p:sldId id="264" r:id="rId7"/>
    <p:sldId id="266" r:id="rId8"/>
    <p:sldId id="262" r:id="rId9"/>
  </p:sldIdLst>
  <p:sldSz cx="7559675" cy="1069181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364">
          <p15:clr>
            <a:srgbClr val="A4A3A4"/>
          </p15:clr>
        </p15:guide>
        <p15:guide id="2" pos="247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uoluwapo Balikis Obipehin {N}" initials="AB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945"/>
    <a:srgbClr val="FAFAFA"/>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6070"/>
  </p:normalViewPr>
  <p:slideViewPr>
    <p:cSldViewPr snapToGrid="0" snapToObjects="1">
      <p:cViewPr varScale="1">
        <p:scale>
          <a:sx n="74" d="100"/>
          <a:sy n="74" d="100"/>
        </p:scale>
        <p:origin x="3012" y="60"/>
      </p:cViewPr>
      <p:guideLst>
        <p:guide orient="horz" pos="3364"/>
        <p:guide pos="247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14-Jun-22</c:v>
                </c:pt>
              </c:strCache>
            </c:strRef>
          </c:tx>
          <c:spPr>
            <a:ln w="28575" cap="rnd">
              <a:solidFill>
                <a:schemeClr val="accent1"/>
              </a:solidFill>
              <a:round/>
            </a:ln>
            <a:effectLst/>
          </c:spPr>
          <c:marker>
            <c:symbol val="none"/>
          </c:marker>
          <c:cat>
            <c:strRef>
              <c:f>Sheet1!$A$2:$A$6</c:f>
              <c:strCache>
                <c:ptCount val="5"/>
                <c:pt idx="0">
                  <c:v>OPR</c:v>
                </c:pt>
                <c:pt idx="1">
                  <c:v>O/N</c:v>
                </c:pt>
                <c:pt idx="2">
                  <c:v>1M</c:v>
                </c:pt>
                <c:pt idx="3">
                  <c:v>3M</c:v>
                </c:pt>
                <c:pt idx="4">
                  <c:v>6M</c:v>
                </c:pt>
              </c:strCache>
            </c:strRef>
          </c:cat>
          <c:val>
            <c:numRef>
              <c:f>Sheet1!$B$2:$B$6</c:f>
              <c:numCache>
                <c:formatCode>0.00</c:formatCode>
                <c:ptCount val="5"/>
                <c:pt idx="0">
                  <c:v>13.5</c:v>
                </c:pt>
                <c:pt idx="1">
                  <c:v>14</c:v>
                </c:pt>
                <c:pt idx="2">
                  <c:v>13</c:v>
                </c:pt>
                <c:pt idx="3">
                  <c:v>14</c:v>
                </c:pt>
                <c:pt idx="4">
                  <c:v>14</c:v>
                </c:pt>
              </c:numCache>
            </c:numRef>
          </c:val>
          <c:smooth val="0"/>
          <c:extLst>
            <c:ext xmlns:c16="http://schemas.microsoft.com/office/drawing/2014/chart" uri="{C3380CC4-5D6E-409C-BE32-E72D297353CC}">
              <c16:uniqueId val="{00000000-F5B2-4D87-9B3F-90B8DBB32D79}"/>
            </c:ext>
          </c:extLst>
        </c:ser>
        <c:ser>
          <c:idx val="1"/>
          <c:order val="1"/>
          <c:tx>
            <c:strRef>
              <c:f>Sheet1!$C$1</c:f>
              <c:strCache>
                <c:ptCount val="1"/>
                <c:pt idx="0">
                  <c:v>15-Jun-22</c:v>
                </c:pt>
              </c:strCache>
            </c:strRef>
          </c:tx>
          <c:spPr>
            <a:ln w="28575" cap="rnd">
              <a:solidFill>
                <a:schemeClr val="accent2"/>
              </a:solidFill>
              <a:round/>
            </a:ln>
            <a:effectLst/>
          </c:spPr>
          <c:marker>
            <c:symbol val="none"/>
          </c:marker>
          <c:cat>
            <c:strRef>
              <c:f>Sheet1!$A$2:$A$6</c:f>
              <c:strCache>
                <c:ptCount val="5"/>
                <c:pt idx="0">
                  <c:v>OPR</c:v>
                </c:pt>
                <c:pt idx="1">
                  <c:v>O/N</c:v>
                </c:pt>
                <c:pt idx="2">
                  <c:v>1M</c:v>
                </c:pt>
                <c:pt idx="3">
                  <c:v>3M</c:v>
                </c:pt>
                <c:pt idx="4">
                  <c:v>6M</c:v>
                </c:pt>
              </c:strCache>
            </c:strRef>
          </c:cat>
          <c:val>
            <c:numRef>
              <c:f>Sheet1!$C$2:$C$6</c:f>
              <c:numCache>
                <c:formatCode>0.00</c:formatCode>
                <c:ptCount val="5"/>
                <c:pt idx="0">
                  <c:v>13.75</c:v>
                </c:pt>
                <c:pt idx="1">
                  <c:v>14</c:v>
                </c:pt>
                <c:pt idx="2">
                  <c:v>13</c:v>
                </c:pt>
                <c:pt idx="3">
                  <c:v>14</c:v>
                </c:pt>
                <c:pt idx="4">
                  <c:v>14</c:v>
                </c:pt>
              </c:numCache>
            </c:numRef>
          </c:val>
          <c:smooth val="0"/>
          <c:extLst>
            <c:ext xmlns:c16="http://schemas.microsoft.com/office/drawing/2014/chart" uri="{C3380CC4-5D6E-409C-BE32-E72D297353CC}">
              <c16:uniqueId val="{00000001-F5B2-4D87-9B3F-90B8DBB32D79}"/>
            </c:ext>
          </c:extLst>
        </c:ser>
        <c:dLbls>
          <c:showLegendKey val="0"/>
          <c:showVal val="0"/>
          <c:showCatName val="0"/>
          <c:showSerName val="0"/>
          <c:showPercent val="0"/>
          <c:showBubbleSize val="0"/>
        </c:dLbls>
        <c:smooth val="0"/>
        <c:axId val="1257421472"/>
        <c:axId val="1257406912"/>
      </c:lineChart>
      <c:catAx>
        <c:axId val="125742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7406912"/>
        <c:crosses val="autoZero"/>
        <c:auto val="1"/>
        <c:lblAlgn val="ctr"/>
        <c:lblOffset val="100"/>
        <c:noMultiLvlLbl val="0"/>
      </c:catAx>
      <c:valAx>
        <c:axId val="1257406912"/>
        <c:scaling>
          <c:orientation val="minMax"/>
          <c:max val="16"/>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57421472"/>
        <c:crosses val="autoZero"/>
        <c:crossBetween val="between"/>
        <c:majorUnit val="4"/>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69495276758248"/>
          <c:y val="8.5219976733787312E-2"/>
          <c:w val="0.79457587893033854"/>
          <c:h val="0.43761952605004495"/>
        </c:manualLayout>
      </c:layout>
      <c:lineChart>
        <c:grouping val="standard"/>
        <c:varyColors val="0"/>
        <c:ser>
          <c:idx val="0"/>
          <c:order val="0"/>
          <c:tx>
            <c:strRef>
              <c:f>Sheet1!$B$1</c:f>
              <c:strCache>
                <c:ptCount val="1"/>
                <c:pt idx="0">
                  <c:v>1M</c:v>
                </c:pt>
              </c:strCache>
            </c:strRef>
          </c:tx>
          <c:spPr>
            <a:ln w="28575" cap="rnd">
              <a:solidFill>
                <a:schemeClr val="accent1"/>
              </a:solidFill>
              <a:round/>
            </a:ln>
            <a:effectLst/>
          </c:spPr>
          <c:marker>
            <c:symbol val="none"/>
          </c:marker>
          <c:cat>
            <c:numRef>
              <c:f>Sheet1!$A$3:$A$776</c:f>
              <c:numCache>
                <c:formatCode>[$-409]d\-mmm;@</c:formatCode>
                <c:ptCount val="774"/>
                <c:pt idx="0">
                  <c:v>44726</c:v>
                </c:pt>
                <c:pt idx="1">
                  <c:v>44722</c:v>
                </c:pt>
                <c:pt idx="2">
                  <c:v>44721</c:v>
                </c:pt>
                <c:pt idx="3">
                  <c:v>44720</c:v>
                </c:pt>
                <c:pt idx="4">
                  <c:v>44719</c:v>
                </c:pt>
                <c:pt idx="5">
                  <c:v>44718</c:v>
                </c:pt>
                <c:pt idx="6">
                  <c:v>44715</c:v>
                </c:pt>
                <c:pt idx="7">
                  <c:v>44714</c:v>
                </c:pt>
                <c:pt idx="8">
                  <c:v>44713</c:v>
                </c:pt>
                <c:pt idx="9">
                  <c:v>44712</c:v>
                </c:pt>
                <c:pt idx="10">
                  <c:v>44711</c:v>
                </c:pt>
                <c:pt idx="11">
                  <c:v>44708</c:v>
                </c:pt>
                <c:pt idx="12">
                  <c:v>44707</c:v>
                </c:pt>
                <c:pt idx="13">
                  <c:v>44706</c:v>
                </c:pt>
                <c:pt idx="14">
                  <c:v>44705</c:v>
                </c:pt>
                <c:pt idx="15">
                  <c:v>44704</c:v>
                </c:pt>
                <c:pt idx="16">
                  <c:v>44701</c:v>
                </c:pt>
                <c:pt idx="17">
                  <c:v>44700</c:v>
                </c:pt>
                <c:pt idx="18">
                  <c:v>44699</c:v>
                </c:pt>
                <c:pt idx="19">
                  <c:v>44698</c:v>
                </c:pt>
                <c:pt idx="20">
                  <c:v>44697</c:v>
                </c:pt>
                <c:pt idx="21">
                  <c:v>44694</c:v>
                </c:pt>
                <c:pt idx="22">
                  <c:v>44693</c:v>
                </c:pt>
                <c:pt idx="23">
                  <c:v>44692</c:v>
                </c:pt>
                <c:pt idx="24">
                  <c:v>44691</c:v>
                </c:pt>
                <c:pt idx="25">
                  <c:v>44687</c:v>
                </c:pt>
                <c:pt idx="26">
                  <c:v>44686</c:v>
                </c:pt>
                <c:pt idx="27">
                  <c:v>44685</c:v>
                </c:pt>
                <c:pt idx="28">
                  <c:v>44680</c:v>
                </c:pt>
                <c:pt idx="29">
                  <c:v>44679</c:v>
                </c:pt>
                <c:pt idx="30">
                  <c:v>44678</c:v>
                </c:pt>
                <c:pt idx="31">
                  <c:v>44677</c:v>
                </c:pt>
                <c:pt idx="32">
                  <c:v>44676</c:v>
                </c:pt>
                <c:pt idx="33">
                  <c:v>44673</c:v>
                </c:pt>
                <c:pt idx="34">
                  <c:v>44672</c:v>
                </c:pt>
                <c:pt idx="35">
                  <c:v>44671</c:v>
                </c:pt>
                <c:pt idx="36">
                  <c:v>44670</c:v>
                </c:pt>
                <c:pt idx="37">
                  <c:v>44665</c:v>
                </c:pt>
                <c:pt idx="38">
                  <c:v>44664</c:v>
                </c:pt>
                <c:pt idx="39">
                  <c:v>44663</c:v>
                </c:pt>
                <c:pt idx="40">
                  <c:v>44662</c:v>
                </c:pt>
                <c:pt idx="41">
                  <c:v>44659</c:v>
                </c:pt>
                <c:pt idx="42">
                  <c:v>44658</c:v>
                </c:pt>
                <c:pt idx="43">
                  <c:v>44657</c:v>
                </c:pt>
                <c:pt idx="44">
                  <c:v>44656</c:v>
                </c:pt>
                <c:pt idx="45">
                  <c:v>44655</c:v>
                </c:pt>
                <c:pt idx="46">
                  <c:v>44652</c:v>
                </c:pt>
                <c:pt idx="47">
                  <c:v>44651</c:v>
                </c:pt>
                <c:pt idx="48">
                  <c:v>44650</c:v>
                </c:pt>
                <c:pt idx="49">
                  <c:v>44649</c:v>
                </c:pt>
                <c:pt idx="50">
                  <c:v>44648</c:v>
                </c:pt>
                <c:pt idx="51">
                  <c:v>44645</c:v>
                </c:pt>
                <c:pt idx="52">
                  <c:v>44644</c:v>
                </c:pt>
                <c:pt idx="53">
                  <c:v>44643</c:v>
                </c:pt>
                <c:pt idx="54">
                  <c:v>44642</c:v>
                </c:pt>
                <c:pt idx="55">
                  <c:v>44641</c:v>
                </c:pt>
                <c:pt idx="56">
                  <c:v>44637</c:v>
                </c:pt>
                <c:pt idx="57">
                  <c:v>44636</c:v>
                </c:pt>
                <c:pt idx="58">
                  <c:v>44635</c:v>
                </c:pt>
                <c:pt idx="59">
                  <c:v>44634</c:v>
                </c:pt>
                <c:pt idx="60">
                  <c:v>44631</c:v>
                </c:pt>
                <c:pt idx="61">
                  <c:v>44630</c:v>
                </c:pt>
                <c:pt idx="62">
                  <c:v>44629</c:v>
                </c:pt>
                <c:pt idx="63">
                  <c:v>44628</c:v>
                </c:pt>
                <c:pt idx="64">
                  <c:v>44627</c:v>
                </c:pt>
                <c:pt idx="65">
                  <c:v>44624</c:v>
                </c:pt>
                <c:pt idx="66">
                  <c:v>44623</c:v>
                </c:pt>
                <c:pt idx="67">
                  <c:v>44622</c:v>
                </c:pt>
                <c:pt idx="68">
                  <c:v>44621</c:v>
                </c:pt>
                <c:pt idx="69">
                  <c:v>44620</c:v>
                </c:pt>
                <c:pt idx="70">
                  <c:v>44617</c:v>
                </c:pt>
                <c:pt idx="71">
                  <c:v>44616</c:v>
                </c:pt>
                <c:pt idx="72">
                  <c:v>44615</c:v>
                </c:pt>
                <c:pt idx="73">
                  <c:v>44614</c:v>
                </c:pt>
                <c:pt idx="74">
                  <c:v>44613</c:v>
                </c:pt>
                <c:pt idx="75">
                  <c:v>44610</c:v>
                </c:pt>
                <c:pt idx="76">
                  <c:v>44609</c:v>
                </c:pt>
                <c:pt idx="77">
                  <c:v>44608</c:v>
                </c:pt>
                <c:pt idx="78">
                  <c:v>44607</c:v>
                </c:pt>
                <c:pt idx="79">
                  <c:v>44606</c:v>
                </c:pt>
                <c:pt idx="80">
                  <c:v>44603</c:v>
                </c:pt>
                <c:pt idx="81">
                  <c:v>44602</c:v>
                </c:pt>
                <c:pt idx="82">
                  <c:v>44601</c:v>
                </c:pt>
                <c:pt idx="83">
                  <c:v>44600</c:v>
                </c:pt>
                <c:pt idx="84">
                  <c:v>44599</c:v>
                </c:pt>
                <c:pt idx="85">
                  <c:v>44596</c:v>
                </c:pt>
                <c:pt idx="86">
                  <c:v>44595</c:v>
                </c:pt>
                <c:pt idx="87">
                  <c:v>44594</c:v>
                </c:pt>
                <c:pt idx="88">
                  <c:v>44593</c:v>
                </c:pt>
                <c:pt idx="89">
                  <c:v>44592</c:v>
                </c:pt>
                <c:pt idx="90">
                  <c:v>44589</c:v>
                </c:pt>
                <c:pt idx="91">
                  <c:v>44588</c:v>
                </c:pt>
                <c:pt idx="92">
                  <c:v>44587</c:v>
                </c:pt>
                <c:pt idx="93">
                  <c:v>44586</c:v>
                </c:pt>
                <c:pt idx="94">
                  <c:v>44585</c:v>
                </c:pt>
                <c:pt idx="95">
                  <c:v>44582</c:v>
                </c:pt>
                <c:pt idx="96">
                  <c:v>44581</c:v>
                </c:pt>
                <c:pt idx="97">
                  <c:v>44580</c:v>
                </c:pt>
                <c:pt idx="98">
                  <c:v>44579</c:v>
                </c:pt>
                <c:pt idx="99">
                  <c:v>44578</c:v>
                </c:pt>
                <c:pt idx="100">
                  <c:v>44575</c:v>
                </c:pt>
                <c:pt idx="101">
                  <c:v>44574</c:v>
                </c:pt>
                <c:pt idx="102">
                  <c:v>44573</c:v>
                </c:pt>
                <c:pt idx="103">
                  <c:v>44572</c:v>
                </c:pt>
                <c:pt idx="104">
                  <c:v>44571</c:v>
                </c:pt>
                <c:pt idx="105">
                  <c:v>44568</c:v>
                </c:pt>
                <c:pt idx="106">
                  <c:v>44567</c:v>
                </c:pt>
                <c:pt idx="107">
                  <c:v>44566</c:v>
                </c:pt>
                <c:pt idx="108">
                  <c:v>44565</c:v>
                </c:pt>
                <c:pt idx="109">
                  <c:v>44561</c:v>
                </c:pt>
                <c:pt idx="110">
                  <c:v>44560</c:v>
                </c:pt>
                <c:pt idx="111">
                  <c:v>44559</c:v>
                </c:pt>
                <c:pt idx="112">
                  <c:v>44554</c:v>
                </c:pt>
                <c:pt idx="113">
                  <c:v>44553</c:v>
                </c:pt>
                <c:pt idx="114">
                  <c:v>44552</c:v>
                </c:pt>
                <c:pt idx="115">
                  <c:v>44551</c:v>
                </c:pt>
                <c:pt idx="116">
                  <c:v>44550</c:v>
                </c:pt>
                <c:pt idx="117">
                  <c:v>44547</c:v>
                </c:pt>
                <c:pt idx="118">
                  <c:v>44546</c:v>
                </c:pt>
                <c:pt idx="119">
                  <c:v>44545</c:v>
                </c:pt>
                <c:pt idx="120">
                  <c:v>44544</c:v>
                </c:pt>
                <c:pt idx="121">
                  <c:v>44543</c:v>
                </c:pt>
                <c:pt idx="122">
                  <c:v>44540</c:v>
                </c:pt>
                <c:pt idx="123">
                  <c:v>44539</c:v>
                </c:pt>
                <c:pt idx="124">
                  <c:v>44538</c:v>
                </c:pt>
                <c:pt idx="125">
                  <c:v>44537</c:v>
                </c:pt>
                <c:pt idx="126">
                  <c:v>44533</c:v>
                </c:pt>
                <c:pt idx="127">
                  <c:v>44532</c:v>
                </c:pt>
                <c:pt idx="128">
                  <c:v>44531</c:v>
                </c:pt>
                <c:pt idx="129">
                  <c:v>44530</c:v>
                </c:pt>
                <c:pt idx="130">
                  <c:v>44529</c:v>
                </c:pt>
                <c:pt idx="131">
                  <c:v>44526</c:v>
                </c:pt>
                <c:pt idx="132">
                  <c:v>44525</c:v>
                </c:pt>
                <c:pt idx="133">
                  <c:v>44524</c:v>
                </c:pt>
                <c:pt idx="134">
                  <c:v>44523</c:v>
                </c:pt>
                <c:pt idx="135">
                  <c:v>44522</c:v>
                </c:pt>
                <c:pt idx="136">
                  <c:v>44519</c:v>
                </c:pt>
                <c:pt idx="137">
                  <c:v>44518</c:v>
                </c:pt>
                <c:pt idx="138">
                  <c:v>44517</c:v>
                </c:pt>
                <c:pt idx="139">
                  <c:v>44516</c:v>
                </c:pt>
                <c:pt idx="140">
                  <c:v>44515</c:v>
                </c:pt>
                <c:pt idx="141">
                  <c:v>44512</c:v>
                </c:pt>
                <c:pt idx="142">
                  <c:v>44511</c:v>
                </c:pt>
                <c:pt idx="143">
                  <c:v>44510</c:v>
                </c:pt>
                <c:pt idx="144">
                  <c:v>44509</c:v>
                </c:pt>
                <c:pt idx="145">
                  <c:v>44508</c:v>
                </c:pt>
                <c:pt idx="146">
                  <c:v>44505</c:v>
                </c:pt>
                <c:pt idx="147">
                  <c:v>44504</c:v>
                </c:pt>
                <c:pt idx="148">
                  <c:v>44503</c:v>
                </c:pt>
                <c:pt idx="149">
                  <c:v>44502</c:v>
                </c:pt>
                <c:pt idx="150">
                  <c:v>44501</c:v>
                </c:pt>
                <c:pt idx="151">
                  <c:v>44498</c:v>
                </c:pt>
                <c:pt idx="152">
                  <c:v>44497</c:v>
                </c:pt>
                <c:pt idx="153">
                  <c:v>44496</c:v>
                </c:pt>
                <c:pt idx="154">
                  <c:v>44495</c:v>
                </c:pt>
                <c:pt idx="155">
                  <c:v>44491</c:v>
                </c:pt>
                <c:pt idx="156">
                  <c:v>44490</c:v>
                </c:pt>
                <c:pt idx="157">
                  <c:v>44489</c:v>
                </c:pt>
                <c:pt idx="158">
                  <c:v>44487</c:v>
                </c:pt>
                <c:pt idx="159">
                  <c:v>44484</c:v>
                </c:pt>
                <c:pt idx="160">
                  <c:v>44483</c:v>
                </c:pt>
                <c:pt idx="161">
                  <c:v>44481</c:v>
                </c:pt>
                <c:pt idx="162">
                  <c:v>44480</c:v>
                </c:pt>
                <c:pt idx="163">
                  <c:v>44477</c:v>
                </c:pt>
                <c:pt idx="164">
                  <c:v>44476</c:v>
                </c:pt>
                <c:pt idx="165">
                  <c:v>44475</c:v>
                </c:pt>
                <c:pt idx="166">
                  <c:v>44474</c:v>
                </c:pt>
                <c:pt idx="167">
                  <c:v>44473</c:v>
                </c:pt>
                <c:pt idx="168">
                  <c:v>44469</c:v>
                </c:pt>
                <c:pt idx="169">
                  <c:v>44468</c:v>
                </c:pt>
                <c:pt idx="170">
                  <c:v>44467</c:v>
                </c:pt>
                <c:pt idx="171">
                  <c:v>44466</c:v>
                </c:pt>
                <c:pt idx="172">
                  <c:v>44459</c:v>
                </c:pt>
                <c:pt idx="173">
                  <c:v>44456</c:v>
                </c:pt>
                <c:pt idx="174">
                  <c:v>44455</c:v>
                </c:pt>
                <c:pt idx="175">
                  <c:v>44454</c:v>
                </c:pt>
                <c:pt idx="176">
                  <c:v>44453</c:v>
                </c:pt>
                <c:pt idx="177">
                  <c:v>44452</c:v>
                </c:pt>
                <c:pt idx="178">
                  <c:v>44449</c:v>
                </c:pt>
                <c:pt idx="179">
                  <c:v>44448</c:v>
                </c:pt>
                <c:pt idx="180">
                  <c:v>44447</c:v>
                </c:pt>
                <c:pt idx="181">
                  <c:v>44446</c:v>
                </c:pt>
                <c:pt idx="182">
                  <c:v>44445</c:v>
                </c:pt>
                <c:pt idx="183">
                  <c:v>44442</c:v>
                </c:pt>
                <c:pt idx="184">
                  <c:v>44441</c:v>
                </c:pt>
                <c:pt idx="185">
                  <c:v>44440</c:v>
                </c:pt>
                <c:pt idx="186">
                  <c:v>44439</c:v>
                </c:pt>
                <c:pt idx="187">
                  <c:v>44438</c:v>
                </c:pt>
                <c:pt idx="188">
                  <c:v>44435</c:v>
                </c:pt>
                <c:pt idx="189">
                  <c:v>44434</c:v>
                </c:pt>
                <c:pt idx="190">
                  <c:v>44433</c:v>
                </c:pt>
                <c:pt idx="191">
                  <c:v>44432</c:v>
                </c:pt>
                <c:pt idx="192">
                  <c:v>44431</c:v>
                </c:pt>
                <c:pt idx="193">
                  <c:v>44428</c:v>
                </c:pt>
                <c:pt idx="194">
                  <c:v>44427</c:v>
                </c:pt>
                <c:pt idx="195">
                  <c:v>44426</c:v>
                </c:pt>
                <c:pt idx="196">
                  <c:v>44425</c:v>
                </c:pt>
                <c:pt idx="197">
                  <c:v>44424</c:v>
                </c:pt>
                <c:pt idx="198">
                  <c:v>44421</c:v>
                </c:pt>
                <c:pt idx="199">
                  <c:v>44420</c:v>
                </c:pt>
                <c:pt idx="200">
                  <c:v>44419</c:v>
                </c:pt>
                <c:pt idx="201">
                  <c:v>44418</c:v>
                </c:pt>
                <c:pt idx="202">
                  <c:v>44417</c:v>
                </c:pt>
                <c:pt idx="203">
                  <c:v>44414</c:v>
                </c:pt>
                <c:pt idx="204">
                  <c:v>44413</c:v>
                </c:pt>
                <c:pt idx="205">
                  <c:v>44412</c:v>
                </c:pt>
                <c:pt idx="206">
                  <c:v>44411</c:v>
                </c:pt>
                <c:pt idx="207">
                  <c:v>44410</c:v>
                </c:pt>
                <c:pt idx="208">
                  <c:v>44407</c:v>
                </c:pt>
                <c:pt idx="209">
                  <c:v>44406</c:v>
                </c:pt>
                <c:pt idx="210">
                  <c:v>44405</c:v>
                </c:pt>
                <c:pt idx="211">
                  <c:v>44404</c:v>
                </c:pt>
                <c:pt idx="212">
                  <c:v>44403</c:v>
                </c:pt>
                <c:pt idx="213">
                  <c:v>44400</c:v>
                </c:pt>
                <c:pt idx="214">
                  <c:v>44399</c:v>
                </c:pt>
                <c:pt idx="215">
                  <c:v>44396</c:v>
                </c:pt>
                <c:pt idx="216">
                  <c:v>44393</c:v>
                </c:pt>
                <c:pt idx="217">
                  <c:v>44392</c:v>
                </c:pt>
                <c:pt idx="218">
                  <c:v>44391</c:v>
                </c:pt>
                <c:pt idx="219">
                  <c:v>44390</c:v>
                </c:pt>
                <c:pt idx="220">
                  <c:v>44389</c:v>
                </c:pt>
                <c:pt idx="221">
                  <c:v>44386</c:v>
                </c:pt>
                <c:pt idx="222">
                  <c:v>44385</c:v>
                </c:pt>
                <c:pt idx="223">
                  <c:v>44384</c:v>
                </c:pt>
                <c:pt idx="224">
                  <c:v>44383</c:v>
                </c:pt>
                <c:pt idx="225">
                  <c:v>44382</c:v>
                </c:pt>
                <c:pt idx="226">
                  <c:v>44379</c:v>
                </c:pt>
                <c:pt idx="227">
                  <c:v>44378</c:v>
                </c:pt>
                <c:pt idx="228">
                  <c:v>44377</c:v>
                </c:pt>
                <c:pt idx="229">
                  <c:v>44376</c:v>
                </c:pt>
                <c:pt idx="230">
                  <c:v>44375</c:v>
                </c:pt>
                <c:pt idx="231">
                  <c:v>44371</c:v>
                </c:pt>
                <c:pt idx="232">
                  <c:v>44370</c:v>
                </c:pt>
                <c:pt idx="233">
                  <c:v>44369</c:v>
                </c:pt>
                <c:pt idx="234">
                  <c:v>44368</c:v>
                </c:pt>
                <c:pt idx="235">
                  <c:v>44365</c:v>
                </c:pt>
                <c:pt idx="236">
                  <c:v>44364</c:v>
                </c:pt>
                <c:pt idx="237">
                  <c:v>44363</c:v>
                </c:pt>
                <c:pt idx="238">
                  <c:v>44362</c:v>
                </c:pt>
                <c:pt idx="239">
                  <c:v>44358</c:v>
                </c:pt>
                <c:pt idx="240">
                  <c:v>44357</c:v>
                </c:pt>
                <c:pt idx="241">
                  <c:v>44356</c:v>
                </c:pt>
                <c:pt idx="242">
                  <c:v>44355</c:v>
                </c:pt>
                <c:pt idx="243">
                  <c:v>44354</c:v>
                </c:pt>
                <c:pt idx="244">
                  <c:v>44351</c:v>
                </c:pt>
                <c:pt idx="245">
                  <c:v>44350</c:v>
                </c:pt>
                <c:pt idx="246">
                  <c:v>44349</c:v>
                </c:pt>
                <c:pt idx="247">
                  <c:v>44348</c:v>
                </c:pt>
                <c:pt idx="248">
                  <c:v>44347</c:v>
                </c:pt>
                <c:pt idx="249">
                  <c:v>44344</c:v>
                </c:pt>
                <c:pt idx="250">
                  <c:v>44343</c:v>
                </c:pt>
                <c:pt idx="251">
                  <c:v>44342</c:v>
                </c:pt>
                <c:pt idx="252">
                  <c:v>44341</c:v>
                </c:pt>
                <c:pt idx="253">
                  <c:v>44340</c:v>
                </c:pt>
                <c:pt idx="254">
                  <c:v>44337</c:v>
                </c:pt>
                <c:pt idx="255">
                  <c:v>44336</c:v>
                </c:pt>
                <c:pt idx="256">
                  <c:v>44335</c:v>
                </c:pt>
                <c:pt idx="257">
                  <c:v>44334</c:v>
                </c:pt>
                <c:pt idx="258">
                  <c:v>44333</c:v>
                </c:pt>
                <c:pt idx="259">
                  <c:v>44330</c:v>
                </c:pt>
                <c:pt idx="260">
                  <c:v>44327</c:v>
                </c:pt>
                <c:pt idx="261">
                  <c:v>44326</c:v>
                </c:pt>
                <c:pt idx="262">
                  <c:v>44323</c:v>
                </c:pt>
                <c:pt idx="263">
                  <c:v>44322</c:v>
                </c:pt>
                <c:pt idx="264">
                  <c:v>44321</c:v>
                </c:pt>
                <c:pt idx="265">
                  <c:v>44320</c:v>
                </c:pt>
                <c:pt idx="266">
                  <c:v>44313</c:v>
                </c:pt>
                <c:pt idx="267">
                  <c:v>44312</c:v>
                </c:pt>
                <c:pt idx="268">
                  <c:v>44309</c:v>
                </c:pt>
                <c:pt idx="269">
                  <c:v>44308</c:v>
                </c:pt>
                <c:pt idx="270">
                  <c:v>44307</c:v>
                </c:pt>
                <c:pt idx="271">
                  <c:v>44306</c:v>
                </c:pt>
                <c:pt idx="272">
                  <c:v>44305</c:v>
                </c:pt>
                <c:pt idx="273">
                  <c:v>44302</c:v>
                </c:pt>
                <c:pt idx="274">
                  <c:v>44301</c:v>
                </c:pt>
                <c:pt idx="275">
                  <c:v>44300</c:v>
                </c:pt>
                <c:pt idx="276">
                  <c:v>44299</c:v>
                </c:pt>
                <c:pt idx="277">
                  <c:v>44298</c:v>
                </c:pt>
                <c:pt idx="278">
                  <c:v>44295</c:v>
                </c:pt>
                <c:pt idx="279">
                  <c:v>44294</c:v>
                </c:pt>
                <c:pt idx="280">
                  <c:v>44293</c:v>
                </c:pt>
                <c:pt idx="281">
                  <c:v>44292</c:v>
                </c:pt>
                <c:pt idx="282">
                  <c:v>44287</c:v>
                </c:pt>
                <c:pt idx="283">
                  <c:v>44286</c:v>
                </c:pt>
                <c:pt idx="284">
                  <c:v>44285</c:v>
                </c:pt>
                <c:pt idx="285">
                  <c:v>44284</c:v>
                </c:pt>
                <c:pt idx="286">
                  <c:v>44281</c:v>
                </c:pt>
                <c:pt idx="287">
                  <c:v>44280</c:v>
                </c:pt>
                <c:pt idx="288">
                  <c:v>44279</c:v>
                </c:pt>
                <c:pt idx="289">
                  <c:v>44278</c:v>
                </c:pt>
                <c:pt idx="290">
                  <c:v>44277</c:v>
                </c:pt>
                <c:pt idx="291">
                  <c:v>44274</c:v>
                </c:pt>
                <c:pt idx="292">
                  <c:v>44273</c:v>
                </c:pt>
                <c:pt idx="293">
                  <c:v>44235</c:v>
                </c:pt>
                <c:pt idx="294">
                  <c:v>44232</c:v>
                </c:pt>
                <c:pt idx="295">
                  <c:v>44231</c:v>
                </c:pt>
                <c:pt idx="296">
                  <c:v>44230</c:v>
                </c:pt>
                <c:pt idx="297">
                  <c:v>44229</c:v>
                </c:pt>
                <c:pt idx="298">
                  <c:v>44228</c:v>
                </c:pt>
                <c:pt idx="299">
                  <c:v>44225</c:v>
                </c:pt>
                <c:pt idx="300">
                  <c:v>44224</c:v>
                </c:pt>
                <c:pt idx="301">
                  <c:v>44223</c:v>
                </c:pt>
                <c:pt idx="302">
                  <c:v>44222</c:v>
                </c:pt>
                <c:pt idx="303">
                  <c:v>44221</c:v>
                </c:pt>
                <c:pt idx="304">
                  <c:v>44218</c:v>
                </c:pt>
                <c:pt idx="305">
                  <c:v>44217</c:v>
                </c:pt>
                <c:pt idx="306">
                  <c:v>44216</c:v>
                </c:pt>
                <c:pt idx="307">
                  <c:v>44215</c:v>
                </c:pt>
                <c:pt idx="308">
                  <c:v>44214</c:v>
                </c:pt>
                <c:pt idx="309">
                  <c:v>44211</c:v>
                </c:pt>
                <c:pt idx="310">
                  <c:v>44210</c:v>
                </c:pt>
                <c:pt idx="311">
                  <c:v>44209</c:v>
                </c:pt>
                <c:pt idx="312">
                  <c:v>44208</c:v>
                </c:pt>
                <c:pt idx="313">
                  <c:v>44207</c:v>
                </c:pt>
                <c:pt idx="314">
                  <c:v>44204</c:v>
                </c:pt>
                <c:pt idx="315">
                  <c:v>44203</c:v>
                </c:pt>
                <c:pt idx="316">
                  <c:v>44202</c:v>
                </c:pt>
                <c:pt idx="317">
                  <c:v>44201</c:v>
                </c:pt>
                <c:pt idx="318">
                  <c:v>44200</c:v>
                </c:pt>
                <c:pt idx="319">
                  <c:v>44196</c:v>
                </c:pt>
                <c:pt idx="320">
                  <c:v>44195</c:v>
                </c:pt>
                <c:pt idx="321">
                  <c:v>44194</c:v>
                </c:pt>
                <c:pt idx="322">
                  <c:v>44189</c:v>
                </c:pt>
                <c:pt idx="323">
                  <c:v>44188</c:v>
                </c:pt>
                <c:pt idx="324">
                  <c:v>44187</c:v>
                </c:pt>
                <c:pt idx="325">
                  <c:v>44186</c:v>
                </c:pt>
                <c:pt idx="326">
                  <c:v>44183</c:v>
                </c:pt>
                <c:pt idx="327">
                  <c:v>44182</c:v>
                </c:pt>
                <c:pt idx="328">
                  <c:v>44181</c:v>
                </c:pt>
                <c:pt idx="329">
                  <c:v>44180</c:v>
                </c:pt>
                <c:pt idx="330">
                  <c:v>44179</c:v>
                </c:pt>
                <c:pt idx="331">
                  <c:v>44176</c:v>
                </c:pt>
                <c:pt idx="332">
                  <c:v>44175</c:v>
                </c:pt>
                <c:pt idx="333">
                  <c:v>44174</c:v>
                </c:pt>
                <c:pt idx="334">
                  <c:v>44173</c:v>
                </c:pt>
                <c:pt idx="335">
                  <c:v>44172</c:v>
                </c:pt>
                <c:pt idx="336">
                  <c:v>44169</c:v>
                </c:pt>
                <c:pt idx="337">
                  <c:v>44168</c:v>
                </c:pt>
                <c:pt idx="338">
                  <c:v>44167</c:v>
                </c:pt>
                <c:pt idx="339">
                  <c:v>44166</c:v>
                </c:pt>
                <c:pt idx="340">
                  <c:v>44165</c:v>
                </c:pt>
                <c:pt idx="341">
                  <c:v>44162</c:v>
                </c:pt>
                <c:pt idx="342">
                  <c:v>44161</c:v>
                </c:pt>
                <c:pt idx="343">
                  <c:v>44160</c:v>
                </c:pt>
                <c:pt idx="344">
                  <c:v>44159</c:v>
                </c:pt>
                <c:pt idx="345">
                  <c:v>44158</c:v>
                </c:pt>
                <c:pt idx="346">
                  <c:v>44155</c:v>
                </c:pt>
                <c:pt idx="347">
                  <c:v>44154</c:v>
                </c:pt>
                <c:pt idx="348">
                  <c:v>44153</c:v>
                </c:pt>
                <c:pt idx="349">
                  <c:v>44152</c:v>
                </c:pt>
                <c:pt idx="350">
                  <c:v>44151</c:v>
                </c:pt>
                <c:pt idx="351">
                  <c:v>44148</c:v>
                </c:pt>
                <c:pt idx="352">
                  <c:v>44147</c:v>
                </c:pt>
                <c:pt idx="353">
                  <c:v>44146</c:v>
                </c:pt>
                <c:pt idx="354">
                  <c:v>44145</c:v>
                </c:pt>
                <c:pt idx="355">
                  <c:v>44144</c:v>
                </c:pt>
                <c:pt idx="356">
                  <c:v>44141</c:v>
                </c:pt>
                <c:pt idx="357">
                  <c:v>44139</c:v>
                </c:pt>
                <c:pt idx="358">
                  <c:v>44137</c:v>
                </c:pt>
                <c:pt idx="359">
                  <c:v>44134</c:v>
                </c:pt>
                <c:pt idx="360">
                  <c:v>44132</c:v>
                </c:pt>
                <c:pt idx="361">
                  <c:v>44131</c:v>
                </c:pt>
                <c:pt idx="362">
                  <c:v>44130</c:v>
                </c:pt>
                <c:pt idx="363">
                  <c:v>44127</c:v>
                </c:pt>
                <c:pt idx="364">
                  <c:v>44126</c:v>
                </c:pt>
                <c:pt idx="365">
                  <c:v>44125</c:v>
                </c:pt>
                <c:pt idx="366">
                  <c:v>44124</c:v>
                </c:pt>
                <c:pt idx="367">
                  <c:v>44123</c:v>
                </c:pt>
                <c:pt idx="368">
                  <c:v>44091</c:v>
                </c:pt>
                <c:pt idx="369">
                  <c:v>44090</c:v>
                </c:pt>
                <c:pt idx="370">
                  <c:v>44089</c:v>
                </c:pt>
                <c:pt idx="371">
                  <c:v>44088</c:v>
                </c:pt>
                <c:pt idx="372">
                  <c:v>44085</c:v>
                </c:pt>
                <c:pt idx="373">
                  <c:v>44084</c:v>
                </c:pt>
                <c:pt idx="374">
                  <c:v>44083</c:v>
                </c:pt>
                <c:pt idx="375">
                  <c:v>44082</c:v>
                </c:pt>
                <c:pt idx="376">
                  <c:v>44081</c:v>
                </c:pt>
                <c:pt idx="377">
                  <c:v>44078</c:v>
                </c:pt>
                <c:pt idx="378">
                  <c:v>44077</c:v>
                </c:pt>
                <c:pt idx="379">
                  <c:v>44076</c:v>
                </c:pt>
                <c:pt idx="380">
                  <c:v>44075</c:v>
                </c:pt>
                <c:pt idx="381">
                  <c:v>44074</c:v>
                </c:pt>
                <c:pt idx="382">
                  <c:v>44070</c:v>
                </c:pt>
                <c:pt idx="383">
                  <c:v>44069</c:v>
                </c:pt>
                <c:pt idx="384">
                  <c:v>44068</c:v>
                </c:pt>
                <c:pt idx="385">
                  <c:v>44067</c:v>
                </c:pt>
                <c:pt idx="386">
                  <c:v>44064</c:v>
                </c:pt>
                <c:pt idx="387">
                  <c:v>44063</c:v>
                </c:pt>
                <c:pt idx="388">
                  <c:v>44062</c:v>
                </c:pt>
                <c:pt idx="389">
                  <c:v>44061</c:v>
                </c:pt>
                <c:pt idx="390">
                  <c:v>44060</c:v>
                </c:pt>
                <c:pt idx="391">
                  <c:v>44057</c:v>
                </c:pt>
                <c:pt idx="392">
                  <c:v>44056</c:v>
                </c:pt>
                <c:pt idx="393">
                  <c:v>44055</c:v>
                </c:pt>
                <c:pt idx="394">
                  <c:v>44054</c:v>
                </c:pt>
                <c:pt idx="395">
                  <c:v>44053</c:v>
                </c:pt>
                <c:pt idx="396">
                  <c:v>44050</c:v>
                </c:pt>
                <c:pt idx="397">
                  <c:v>44049</c:v>
                </c:pt>
                <c:pt idx="398">
                  <c:v>44048</c:v>
                </c:pt>
                <c:pt idx="399">
                  <c:v>44047</c:v>
                </c:pt>
                <c:pt idx="400">
                  <c:v>44046</c:v>
                </c:pt>
                <c:pt idx="401">
                  <c:v>44041</c:v>
                </c:pt>
                <c:pt idx="402">
                  <c:v>44040</c:v>
                </c:pt>
                <c:pt idx="403">
                  <c:v>44039</c:v>
                </c:pt>
                <c:pt idx="404">
                  <c:v>44036</c:v>
                </c:pt>
                <c:pt idx="405">
                  <c:v>44035</c:v>
                </c:pt>
                <c:pt idx="406">
                  <c:v>44034</c:v>
                </c:pt>
                <c:pt idx="407">
                  <c:v>44033</c:v>
                </c:pt>
                <c:pt idx="408">
                  <c:v>44032</c:v>
                </c:pt>
                <c:pt idx="409">
                  <c:v>44029</c:v>
                </c:pt>
                <c:pt idx="410">
                  <c:v>44028</c:v>
                </c:pt>
                <c:pt idx="411">
                  <c:v>44027</c:v>
                </c:pt>
                <c:pt idx="412">
                  <c:v>44026</c:v>
                </c:pt>
                <c:pt idx="413">
                  <c:v>44025</c:v>
                </c:pt>
                <c:pt idx="414">
                  <c:v>44022</c:v>
                </c:pt>
                <c:pt idx="415">
                  <c:v>44021</c:v>
                </c:pt>
                <c:pt idx="416">
                  <c:v>44020</c:v>
                </c:pt>
                <c:pt idx="417">
                  <c:v>44019</c:v>
                </c:pt>
                <c:pt idx="418">
                  <c:v>44018</c:v>
                </c:pt>
                <c:pt idx="419">
                  <c:v>44015</c:v>
                </c:pt>
                <c:pt idx="420">
                  <c:v>44014</c:v>
                </c:pt>
                <c:pt idx="421">
                  <c:v>44013</c:v>
                </c:pt>
                <c:pt idx="422">
                  <c:v>44012</c:v>
                </c:pt>
                <c:pt idx="423">
                  <c:v>44009</c:v>
                </c:pt>
                <c:pt idx="424">
                  <c:v>44008</c:v>
                </c:pt>
                <c:pt idx="425">
                  <c:v>44007</c:v>
                </c:pt>
                <c:pt idx="426">
                  <c:v>44006</c:v>
                </c:pt>
                <c:pt idx="427">
                  <c:v>44005</c:v>
                </c:pt>
                <c:pt idx="428">
                  <c:v>44004</c:v>
                </c:pt>
                <c:pt idx="429">
                  <c:v>44001</c:v>
                </c:pt>
                <c:pt idx="430">
                  <c:v>44000</c:v>
                </c:pt>
                <c:pt idx="431">
                  <c:v>43999</c:v>
                </c:pt>
                <c:pt idx="432">
                  <c:v>43998</c:v>
                </c:pt>
                <c:pt idx="433">
                  <c:v>43997</c:v>
                </c:pt>
                <c:pt idx="434">
                  <c:v>43993</c:v>
                </c:pt>
                <c:pt idx="435">
                  <c:v>43992</c:v>
                </c:pt>
                <c:pt idx="436">
                  <c:v>43991</c:v>
                </c:pt>
                <c:pt idx="437">
                  <c:v>43990</c:v>
                </c:pt>
                <c:pt idx="438">
                  <c:v>43987</c:v>
                </c:pt>
                <c:pt idx="439">
                  <c:v>43986</c:v>
                </c:pt>
                <c:pt idx="440">
                  <c:v>43985</c:v>
                </c:pt>
                <c:pt idx="441">
                  <c:v>43984</c:v>
                </c:pt>
                <c:pt idx="442">
                  <c:v>43983</c:v>
                </c:pt>
                <c:pt idx="443">
                  <c:v>43980</c:v>
                </c:pt>
                <c:pt idx="444">
                  <c:v>43979</c:v>
                </c:pt>
                <c:pt idx="445">
                  <c:v>43978</c:v>
                </c:pt>
                <c:pt idx="446">
                  <c:v>43966</c:v>
                </c:pt>
                <c:pt idx="447">
                  <c:v>43965</c:v>
                </c:pt>
                <c:pt idx="448">
                  <c:v>43964</c:v>
                </c:pt>
                <c:pt idx="449">
                  <c:v>43959</c:v>
                </c:pt>
                <c:pt idx="450">
                  <c:v>43958</c:v>
                </c:pt>
                <c:pt idx="451">
                  <c:v>43957</c:v>
                </c:pt>
                <c:pt idx="452">
                  <c:v>43956</c:v>
                </c:pt>
                <c:pt idx="453">
                  <c:v>43955</c:v>
                </c:pt>
                <c:pt idx="454">
                  <c:v>43951</c:v>
                </c:pt>
                <c:pt idx="455">
                  <c:v>43950</c:v>
                </c:pt>
                <c:pt idx="456">
                  <c:v>43948</c:v>
                </c:pt>
                <c:pt idx="457">
                  <c:v>43945</c:v>
                </c:pt>
                <c:pt idx="458">
                  <c:v>43944</c:v>
                </c:pt>
                <c:pt idx="459">
                  <c:v>43943</c:v>
                </c:pt>
                <c:pt idx="460">
                  <c:v>43942</c:v>
                </c:pt>
                <c:pt idx="461">
                  <c:v>43941</c:v>
                </c:pt>
                <c:pt idx="462">
                  <c:v>43938</c:v>
                </c:pt>
                <c:pt idx="463">
                  <c:v>43937</c:v>
                </c:pt>
                <c:pt idx="464">
                  <c:v>43936</c:v>
                </c:pt>
                <c:pt idx="465">
                  <c:v>43930</c:v>
                </c:pt>
                <c:pt idx="466">
                  <c:v>43929</c:v>
                </c:pt>
                <c:pt idx="467">
                  <c:v>43928</c:v>
                </c:pt>
                <c:pt idx="468">
                  <c:v>43927</c:v>
                </c:pt>
                <c:pt idx="469">
                  <c:v>43924</c:v>
                </c:pt>
                <c:pt idx="470">
                  <c:v>43923</c:v>
                </c:pt>
                <c:pt idx="471">
                  <c:v>43922</c:v>
                </c:pt>
                <c:pt idx="472">
                  <c:v>43921</c:v>
                </c:pt>
                <c:pt idx="473">
                  <c:v>43920</c:v>
                </c:pt>
                <c:pt idx="474">
                  <c:v>43917</c:v>
                </c:pt>
                <c:pt idx="475">
                  <c:v>43916</c:v>
                </c:pt>
                <c:pt idx="476">
                  <c:v>43915</c:v>
                </c:pt>
                <c:pt idx="477">
                  <c:v>43914</c:v>
                </c:pt>
                <c:pt idx="478">
                  <c:v>43913</c:v>
                </c:pt>
                <c:pt idx="479">
                  <c:v>43910</c:v>
                </c:pt>
                <c:pt idx="480">
                  <c:v>43909</c:v>
                </c:pt>
                <c:pt idx="481">
                  <c:v>43908</c:v>
                </c:pt>
                <c:pt idx="482">
                  <c:v>43907</c:v>
                </c:pt>
                <c:pt idx="483">
                  <c:v>43906</c:v>
                </c:pt>
                <c:pt idx="484">
                  <c:v>43903</c:v>
                </c:pt>
                <c:pt idx="485">
                  <c:v>43902</c:v>
                </c:pt>
                <c:pt idx="486">
                  <c:v>43901</c:v>
                </c:pt>
                <c:pt idx="487">
                  <c:v>43900</c:v>
                </c:pt>
                <c:pt idx="488">
                  <c:v>43899</c:v>
                </c:pt>
                <c:pt idx="489">
                  <c:v>43896</c:v>
                </c:pt>
                <c:pt idx="490">
                  <c:v>43895</c:v>
                </c:pt>
                <c:pt idx="491">
                  <c:v>43893</c:v>
                </c:pt>
                <c:pt idx="492">
                  <c:v>43892</c:v>
                </c:pt>
                <c:pt idx="493">
                  <c:v>43889</c:v>
                </c:pt>
                <c:pt idx="494">
                  <c:v>43888</c:v>
                </c:pt>
                <c:pt idx="495">
                  <c:v>43887</c:v>
                </c:pt>
                <c:pt idx="496">
                  <c:v>43886</c:v>
                </c:pt>
                <c:pt idx="497">
                  <c:v>43885</c:v>
                </c:pt>
                <c:pt idx="498">
                  <c:v>43882</c:v>
                </c:pt>
                <c:pt idx="499">
                  <c:v>43881</c:v>
                </c:pt>
                <c:pt idx="500">
                  <c:v>43880</c:v>
                </c:pt>
                <c:pt idx="501">
                  <c:v>43879</c:v>
                </c:pt>
                <c:pt idx="502">
                  <c:v>43878</c:v>
                </c:pt>
                <c:pt idx="503">
                  <c:v>43875</c:v>
                </c:pt>
                <c:pt idx="504">
                  <c:v>43874</c:v>
                </c:pt>
                <c:pt idx="505">
                  <c:v>43873</c:v>
                </c:pt>
                <c:pt idx="506">
                  <c:v>43872</c:v>
                </c:pt>
                <c:pt idx="507">
                  <c:v>43869</c:v>
                </c:pt>
                <c:pt idx="508">
                  <c:v>43868</c:v>
                </c:pt>
                <c:pt idx="509">
                  <c:v>43867</c:v>
                </c:pt>
                <c:pt idx="510">
                  <c:v>43866</c:v>
                </c:pt>
                <c:pt idx="511">
                  <c:v>43865</c:v>
                </c:pt>
                <c:pt idx="512">
                  <c:v>43864</c:v>
                </c:pt>
                <c:pt idx="513">
                  <c:v>43861</c:v>
                </c:pt>
                <c:pt idx="514">
                  <c:v>43860</c:v>
                </c:pt>
                <c:pt idx="515">
                  <c:v>43859</c:v>
                </c:pt>
                <c:pt idx="516">
                  <c:v>43858</c:v>
                </c:pt>
                <c:pt idx="517">
                  <c:v>43857</c:v>
                </c:pt>
                <c:pt idx="518">
                  <c:v>43854</c:v>
                </c:pt>
                <c:pt idx="519">
                  <c:v>43853</c:v>
                </c:pt>
                <c:pt idx="520">
                  <c:v>43852</c:v>
                </c:pt>
                <c:pt idx="521">
                  <c:v>43851</c:v>
                </c:pt>
                <c:pt idx="522">
                  <c:v>43850</c:v>
                </c:pt>
                <c:pt idx="523">
                  <c:v>43847</c:v>
                </c:pt>
                <c:pt idx="524">
                  <c:v>43846</c:v>
                </c:pt>
                <c:pt idx="525">
                  <c:v>43845</c:v>
                </c:pt>
                <c:pt idx="526">
                  <c:v>43844</c:v>
                </c:pt>
                <c:pt idx="527">
                  <c:v>43843</c:v>
                </c:pt>
                <c:pt idx="528">
                  <c:v>43840</c:v>
                </c:pt>
                <c:pt idx="529">
                  <c:v>43839</c:v>
                </c:pt>
                <c:pt idx="530">
                  <c:v>43838</c:v>
                </c:pt>
                <c:pt idx="531">
                  <c:v>43837</c:v>
                </c:pt>
                <c:pt idx="532">
                  <c:v>43836</c:v>
                </c:pt>
                <c:pt idx="533">
                  <c:v>43833</c:v>
                </c:pt>
                <c:pt idx="534">
                  <c:v>43832</c:v>
                </c:pt>
                <c:pt idx="535">
                  <c:v>43830</c:v>
                </c:pt>
                <c:pt idx="536">
                  <c:v>43829</c:v>
                </c:pt>
                <c:pt idx="537">
                  <c:v>43826</c:v>
                </c:pt>
                <c:pt idx="538">
                  <c:v>43823</c:v>
                </c:pt>
                <c:pt idx="539">
                  <c:v>43822</c:v>
                </c:pt>
                <c:pt idx="540">
                  <c:v>43819</c:v>
                </c:pt>
                <c:pt idx="541">
                  <c:v>43818</c:v>
                </c:pt>
                <c:pt idx="542">
                  <c:v>43817</c:v>
                </c:pt>
                <c:pt idx="543">
                  <c:v>43816</c:v>
                </c:pt>
                <c:pt idx="544">
                  <c:v>43815</c:v>
                </c:pt>
                <c:pt idx="545">
                  <c:v>43812</c:v>
                </c:pt>
                <c:pt idx="546">
                  <c:v>43811</c:v>
                </c:pt>
                <c:pt idx="547">
                  <c:v>43810</c:v>
                </c:pt>
                <c:pt idx="548">
                  <c:v>43809</c:v>
                </c:pt>
                <c:pt idx="549">
                  <c:v>43808</c:v>
                </c:pt>
                <c:pt idx="550">
                  <c:v>43805</c:v>
                </c:pt>
                <c:pt idx="551">
                  <c:v>43804</c:v>
                </c:pt>
                <c:pt idx="552">
                  <c:v>43803</c:v>
                </c:pt>
                <c:pt idx="553">
                  <c:v>43802</c:v>
                </c:pt>
                <c:pt idx="554">
                  <c:v>43801</c:v>
                </c:pt>
                <c:pt idx="555">
                  <c:v>43798</c:v>
                </c:pt>
                <c:pt idx="556">
                  <c:v>43797</c:v>
                </c:pt>
                <c:pt idx="557">
                  <c:v>43796</c:v>
                </c:pt>
                <c:pt idx="558">
                  <c:v>43795</c:v>
                </c:pt>
                <c:pt idx="559">
                  <c:v>43794</c:v>
                </c:pt>
                <c:pt idx="560">
                  <c:v>43790</c:v>
                </c:pt>
                <c:pt idx="561">
                  <c:v>43789</c:v>
                </c:pt>
                <c:pt idx="562">
                  <c:v>43788</c:v>
                </c:pt>
                <c:pt idx="563">
                  <c:v>43787</c:v>
                </c:pt>
                <c:pt idx="564">
                  <c:v>43784</c:v>
                </c:pt>
                <c:pt idx="565">
                  <c:v>43783</c:v>
                </c:pt>
                <c:pt idx="566">
                  <c:v>43782</c:v>
                </c:pt>
                <c:pt idx="567">
                  <c:v>43781</c:v>
                </c:pt>
                <c:pt idx="568">
                  <c:v>43777</c:v>
                </c:pt>
                <c:pt idx="569">
                  <c:v>43776</c:v>
                </c:pt>
                <c:pt idx="570">
                  <c:v>43775</c:v>
                </c:pt>
                <c:pt idx="571">
                  <c:v>43774</c:v>
                </c:pt>
                <c:pt idx="572">
                  <c:v>43773</c:v>
                </c:pt>
                <c:pt idx="573">
                  <c:v>43770</c:v>
                </c:pt>
                <c:pt idx="574">
                  <c:v>43769</c:v>
                </c:pt>
                <c:pt idx="575">
                  <c:v>43768</c:v>
                </c:pt>
                <c:pt idx="576">
                  <c:v>43767</c:v>
                </c:pt>
                <c:pt idx="577">
                  <c:v>43766</c:v>
                </c:pt>
                <c:pt idx="578">
                  <c:v>43763</c:v>
                </c:pt>
                <c:pt idx="579">
                  <c:v>43762</c:v>
                </c:pt>
                <c:pt idx="580">
                  <c:v>43761</c:v>
                </c:pt>
                <c:pt idx="581">
                  <c:v>43760</c:v>
                </c:pt>
                <c:pt idx="582">
                  <c:v>43759</c:v>
                </c:pt>
                <c:pt idx="583">
                  <c:v>43756</c:v>
                </c:pt>
                <c:pt idx="584">
                  <c:v>43755</c:v>
                </c:pt>
                <c:pt idx="585">
                  <c:v>43754</c:v>
                </c:pt>
                <c:pt idx="586">
                  <c:v>43753</c:v>
                </c:pt>
                <c:pt idx="587">
                  <c:v>43752</c:v>
                </c:pt>
                <c:pt idx="588">
                  <c:v>43749</c:v>
                </c:pt>
                <c:pt idx="589">
                  <c:v>43748</c:v>
                </c:pt>
                <c:pt idx="590">
                  <c:v>43747</c:v>
                </c:pt>
                <c:pt idx="591">
                  <c:v>43746</c:v>
                </c:pt>
                <c:pt idx="592">
                  <c:v>43745</c:v>
                </c:pt>
                <c:pt idx="593">
                  <c:v>43742</c:v>
                </c:pt>
                <c:pt idx="594">
                  <c:v>43741</c:v>
                </c:pt>
                <c:pt idx="595">
                  <c:v>43740</c:v>
                </c:pt>
                <c:pt idx="596">
                  <c:v>43738</c:v>
                </c:pt>
                <c:pt idx="597">
                  <c:v>43735</c:v>
                </c:pt>
                <c:pt idx="598">
                  <c:v>43734</c:v>
                </c:pt>
                <c:pt idx="599">
                  <c:v>43733</c:v>
                </c:pt>
                <c:pt idx="600">
                  <c:v>43732</c:v>
                </c:pt>
                <c:pt idx="601">
                  <c:v>43731</c:v>
                </c:pt>
                <c:pt idx="602">
                  <c:v>43728</c:v>
                </c:pt>
                <c:pt idx="603">
                  <c:v>43727</c:v>
                </c:pt>
                <c:pt idx="604">
                  <c:v>43726</c:v>
                </c:pt>
                <c:pt idx="605">
                  <c:v>43725</c:v>
                </c:pt>
                <c:pt idx="606">
                  <c:v>43724</c:v>
                </c:pt>
                <c:pt idx="607">
                  <c:v>43721</c:v>
                </c:pt>
                <c:pt idx="608">
                  <c:v>43719</c:v>
                </c:pt>
                <c:pt idx="609">
                  <c:v>43718</c:v>
                </c:pt>
                <c:pt idx="610">
                  <c:v>43714</c:v>
                </c:pt>
                <c:pt idx="611">
                  <c:v>43713</c:v>
                </c:pt>
                <c:pt idx="612">
                  <c:v>43712</c:v>
                </c:pt>
                <c:pt idx="613">
                  <c:v>43711</c:v>
                </c:pt>
                <c:pt idx="614">
                  <c:v>43710</c:v>
                </c:pt>
                <c:pt idx="615">
                  <c:v>43707</c:v>
                </c:pt>
                <c:pt idx="616">
                  <c:v>43706</c:v>
                </c:pt>
                <c:pt idx="617">
                  <c:v>43705</c:v>
                </c:pt>
                <c:pt idx="618">
                  <c:v>43704</c:v>
                </c:pt>
                <c:pt idx="619">
                  <c:v>43703</c:v>
                </c:pt>
                <c:pt idx="620">
                  <c:v>43700</c:v>
                </c:pt>
                <c:pt idx="621">
                  <c:v>43699</c:v>
                </c:pt>
                <c:pt idx="622">
                  <c:v>43698</c:v>
                </c:pt>
                <c:pt idx="623">
                  <c:v>43697</c:v>
                </c:pt>
                <c:pt idx="624">
                  <c:v>43696</c:v>
                </c:pt>
                <c:pt idx="625">
                  <c:v>43693</c:v>
                </c:pt>
                <c:pt idx="626">
                  <c:v>43692</c:v>
                </c:pt>
                <c:pt idx="627">
                  <c:v>43691</c:v>
                </c:pt>
                <c:pt idx="628">
                  <c:v>43686</c:v>
                </c:pt>
                <c:pt idx="629">
                  <c:v>43685</c:v>
                </c:pt>
                <c:pt idx="630">
                  <c:v>43683</c:v>
                </c:pt>
                <c:pt idx="631">
                  <c:v>43682</c:v>
                </c:pt>
                <c:pt idx="632">
                  <c:v>43679</c:v>
                </c:pt>
                <c:pt idx="633">
                  <c:v>43678</c:v>
                </c:pt>
                <c:pt idx="634">
                  <c:v>43677</c:v>
                </c:pt>
                <c:pt idx="635">
                  <c:v>43676</c:v>
                </c:pt>
                <c:pt idx="636">
                  <c:v>43675</c:v>
                </c:pt>
                <c:pt idx="637">
                  <c:v>43672</c:v>
                </c:pt>
                <c:pt idx="638">
                  <c:v>43671</c:v>
                </c:pt>
                <c:pt idx="639">
                  <c:v>43670</c:v>
                </c:pt>
                <c:pt idx="640">
                  <c:v>43669</c:v>
                </c:pt>
                <c:pt idx="641">
                  <c:v>43668</c:v>
                </c:pt>
                <c:pt idx="642">
                  <c:v>43665</c:v>
                </c:pt>
                <c:pt idx="643">
                  <c:v>43664</c:v>
                </c:pt>
                <c:pt idx="644">
                  <c:v>43663</c:v>
                </c:pt>
                <c:pt idx="645">
                  <c:v>43662</c:v>
                </c:pt>
                <c:pt idx="646">
                  <c:v>43661</c:v>
                </c:pt>
                <c:pt idx="647">
                  <c:v>43658</c:v>
                </c:pt>
                <c:pt idx="648">
                  <c:v>43657</c:v>
                </c:pt>
                <c:pt idx="649">
                  <c:v>43656</c:v>
                </c:pt>
                <c:pt idx="650">
                  <c:v>43655</c:v>
                </c:pt>
                <c:pt idx="651">
                  <c:v>43654</c:v>
                </c:pt>
                <c:pt idx="652">
                  <c:v>43651</c:v>
                </c:pt>
                <c:pt idx="653">
                  <c:v>43650</c:v>
                </c:pt>
                <c:pt idx="654">
                  <c:v>43649</c:v>
                </c:pt>
                <c:pt idx="655">
                  <c:v>43648</c:v>
                </c:pt>
                <c:pt idx="656">
                  <c:v>43647</c:v>
                </c:pt>
                <c:pt idx="657">
                  <c:v>43643</c:v>
                </c:pt>
                <c:pt idx="658">
                  <c:v>43642</c:v>
                </c:pt>
                <c:pt idx="659">
                  <c:v>43641</c:v>
                </c:pt>
                <c:pt idx="660">
                  <c:v>43640</c:v>
                </c:pt>
                <c:pt idx="661">
                  <c:v>43636</c:v>
                </c:pt>
                <c:pt idx="662">
                  <c:v>43635</c:v>
                </c:pt>
                <c:pt idx="663">
                  <c:v>43634</c:v>
                </c:pt>
                <c:pt idx="664">
                  <c:v>43633</c:v>
                </c:pt>
                <c:pt idx="665">
                  <c:v>43630</c:v>
                </c:pt>
                <c:pt idx="666">
                  <c:v>43629</c:v>
                </c:pt>
                <c:pt idx="667">
                  <c:v>43627</c:v>
                </c:pt>
                <c:pt idx="668">
                  <c:v>43626</c:v>
                </c:pt>
                <c:pt idx="669">
                  <c:v>43623</c:v>
                </c:pt>
                <c:pt idx="670">
                  <c:v>43622</c:v>
                </c:pt>
                <c:pt idx="671">
                  <c:v>43619</c:v>
                </c:pt>
                <c:pt idx="672">
                  <c:v>43616</c:v>
                </c:pt>
                <c:pt idx="673">
                  <c:v>43615</c:v>
                </c:pt>
                <c:pt idx="674">
                  <c:v>43613</c:v>
                </c:pt>
                <c:pt idx="675">
                  <c:v>43612</c:v>
                </c:pt>
                <c:pt idx="676">
                  <c:v>43609</c:v>
                </c:pt>
                <c:pt idx="677">
                  <c:v>43608</c:v>
                </c:pt>
                <c:pt idx="678">
                  <c:v>43606</c:v>
                </c:pt>
                <c:pt idx="679">
                  <c:v>43600</c:v>
                </c:pt>
                <c:pt idx="680">
                  <c:v>43599</c:v>
                </c:pt>
                <c:pt idx="681">
                  <c:v>43598</c:v>
                </c:pt>
                <c:pt idx="682">
                  <c:v>43595</c:v>
                </c:pt>
                <c:pt idx="683">
                  <c:v>43594</c:v>
                </c:pt>
                <c:pt idx="684">
                  <c:v>43593</c:v>
                </c:pt>
                <c:pt idx="685">
                  <c:v>43592</c:v>
                </c:pt>
                <c:pt idx="686">
                  <c:v>43588</c:v>
                </c:pt>
                <c:pt idx="687">
                  <c:v>43587</c:v>
                </c:pt>
                <c:pt idx="688">
                  <c:v>43586</c:v>
                </c:pt>
                <c:pt idx="689">
                  <c:v>43585</c:v>
                </c:pt>
                <c:pt idx="690">
                  <c:v>43584</c:v>
                </c:pt>
                <c:pt idx="691">
                  <c:v>43581</c:v>
                </c:pt>
                <c:pt idx="692">
                  <c:v>43580</c:v>
                </c:pt>
                <c:pt idx="693">
                  <c:v>43579</c:v>
                </c:pt>
                <c:pt idx="694">
                  <c:v>43578</c:v>
                </c:pt>
                <c:pt idx="695">
                  <c:v>43573</c:v>
                </c:pt>
                <c:pt idx="696">
                  <c:v>43572</c:v>
                </c:pt>
                <c:pt idx="697">
                  <c:v>43571</c:v>
                </c:pt>
                <c:pt idx="698">
                  <c:v>43570</c:v>
                </c:pt>
                <c:pt idx="699">
                  <c:v>43567</c:v>
                </c:pt>
                <c:pt idx="700">
                  <c:v>43566</c:v>
                </c:pt>
                <c:pt idx="701">
                  <c:v>43565</c:v>
                </c:pt>
                <c:pt idx="702">
                  <c:v>43564</c:v>
                </c:pt>
                <c:pt idx="703">
                  <c:v>43563</c:v>
                </c:pt>
                <c:pt idx="704">
                  <c:v>43560</c:v>
                </c:pt>
                <c:pt idx="705">
                  <c:v>43559</c:v>
                </c:pt>
                <c:pt idx="706">
                  <c:v>43558</c:v>
                </c:pt>
                <c:pt idx="707">
                  <c:v>43557</c:v>
                </c:pt>
                <c:pt idx="708">
                  <c:v>43556</c:v>
                </c:pt>
                <c:pt idx="709">
                  <c:v>43555</c:v>
                </c:pt>
                <c:pt idx="710">
                  <c:v>43554</c:v>
                </c:pt>
                <c:pt idx="711">
                  <c:v>43553</c:v>
                </c:pt>
                <c:pt idx="712">
                  <c:v>43552</c:v>
                </c:pt>
                <c:pt idx="713">
                  <c:v>43551</c:v>
                </c:pt>
                <c:pt idx="714">
                  <c:v>43550</c:v>
                </c:pt>
                <c:pt idx="715">
                  <c:v>43549</c:v>
                </c:pt>
                <c:pt idx="716">
                  <c:v>43546</c:v>
                </c:pt>
                <c:pt idx="717">
                  <c:v>43545</c:v>
                </c:pt>
                <c:pt idx="718">
                  <c:v>43544</c:v>
                </c:pt>
                <c:pt idx="719">
                  <c:v>43543</c:v>
                </c:pt>
                <c:pt idx="720">
                  <c:v>43542</c:v>
                </c:pt>
                <c:pt idx="721">
                  <c:v>43539</c:v>
                </c:pt>
                <c:pt idx="722">
                  <c:v>43538</c:v>
                </c:pt>
                <c:pt idx="723">
                  <c:v>43537</c:v>
                </c:pt>
                <c:pt idx="724">
                  <c:v>43536</c:v>
                </c:pt>
                <c:pt idx="725">
                  <c:v>43535</c:v>
                </c:pt>
                <c:pt idx="726">
                  <c:v>43532</c:v>
                </c:pt>
                <c:pt idx="727">
                  <c:v>43531</c:v>
                </c:pt>
                <c:pt idx="728">
                  <c:v>43530</c:v>
                </c:pt>
                <c:pt idx="729">
                  <c:v>43529</c:v>
                </c:pt>
                <c:pt idx="730">
                  <c:v>43528</c:v>
                </c:pt>
                <c:pt idx="731">
                  <c:v>43525</c:v>
                </c:pt>
                <c:pt idx="732">
                  <c:v>43524</c:v>
                </c:pt>
                <c:pt idx="733">
                  <c:v>43523</c:v>
                </c:pt>
                <c:pt idx="734">
                  <c:v>43522</c:v>
                </c:pt>
                <c:pt idx="735">
                  <c:v>43521</c:v>
                </c:pt>
                <c:pt idx="736">
                  <c:v>43518</c:v>
                </c:pt>
                <c:pt idx="737">
                  <c:v>43517</c:v>
                </c:pt>
                <c:pt idx="738">
                  <c:v>43516</c:v>
                </c:pt>
                <c:pt idx="739">
                  <c:v>43515</c:v>
                </c:pt>
                <c:pt idx="740">
                  <c:v>43514</c:v>
                </c:pt>
                <c:pt idx="741">
                  <c:v>43511</c:v>
                </c:pt>
                <c:pt idx="742">
                  <c:v>43510</c:v>
                </c:pt>
                <c:pt idx="743">
                  <c:v>43509</c:v>
                </c:pt>
                <c:pt idx="744">
                  <c:v>43508</c:v>
                </c:pt>
                <c:pt idx="745">
                  <c:v>43507</c:v>
                </c:pt>
                <c:pt idx="746">
                  <c:v>43504</c:v>
                </c:pt>
                <c:pt idx="747">
                  <c:v>43503</c:v>
                </c:pt>
                <c:pt idx="748">
                  <c:v>43502</c:v>
                </c:pt>
                <c:pt idx="749">
                  <c:v>43501</c:v>
                </c:pt>
                <c:pt idx="750">
                  <c:v>43500</c:v>
                </c:pt>
                <c:pt idx="751">
                  <c:v>43497</c:v>
                </c:pt>
                <c:pt idx="752">
                  <c:v>43496</c:v>
                </c:pt>
                <c:pt idx="753">
                  <c:v>43495</c:v>
                </c:pt>
                <c:pt idx="754">
                  <c:v>43494</c:v>
                </c:pt>
                <c:pt idx="755">
                  <c:v>43493</c:v>
                </c:pt>
                <c:pt idx="756">
                  <c:v>43490</c:v>
                </c:pt>
                <c:pt idx="757">
                  <c:v>43489</c:v>
                </c:pt>
                <c:pt idx="758">
                  <c:v>43488</c:v>
                </c:pt>
                <c:pt idx="759">
                  <c:v>43487</c:v>
                </c:pt>
                <c:pt idx="760">
                  <c:v>43486</c:v>
                </c:pt>
                <c:pt idx="761">
                  <c:v>43483</c:v>
                </c:pt>
                <c:pt idx="762">
                  <c:v>43482</c:v>
                </c:pt>
                <c:pt idx="763">
                  <c:v>43481</c:v>
                </c:pt>
                <c:pt idx="764">
                  <c:v>43480</c:v>
                </c:pt>
                <c:pt idx="765">
                  <c:v>43479</c:v>
                </c:pt>
                <c:pt idx="766">
                  <c:v>43476</c:v>
                </c:pt>
                <c:pt idx="767">
                  <c:v>43475</c:v>
                </c:pt>
                <c:pt idx="768">
                  <c:v>43474</c:v>
                </c:pt>
                <c:pt idx="769">
                  <c:v>43473</c:v>
                </c:pt>
                <c:pt idx="770">
                  <c:v>43472</c:v>
                </c:pt>
                <c:pt idx="771">
                  <c:v>43469</c:v>
                </c:pt>
                <c:pt idx="772">
                  <c:v>43468</c:v>
                </c:pt>
                <c:pt idx="773">
                  <c:v>43467</c:v>
                </c:pt>
              </c:numCache>
            </c:numRef>
          </c:cat>
          <c:val>
            <c:numRef>
              <c:f>Sheet1!$B$3:$B$776</c:f>
              <c:numCache>
                <c:formatCode>General</c:formatCode>
                <c:ptCount val="774"/>
                <c:pt idx="0">
                  <c:v>1.3240000000000001</c:v>
                </c:pt>
                <c:pt idx="1">
                  <c:v>1.25471</c:v>
                </c:pt>
                <c:pt idx="2">
                  <c:v>1.1997100000000001</c:v>
                </c:pt>
                <c:pt idx="3">
                  <c:v>1.1902900000000001</c:v>
                </c:pt>
                <c:pt idx="4">
                  <c:v>1.15971</c:v>
                </c:pt>
                <c:pt idx="5">
                  <c:v>1.11972</c:v>
                </c:pt>
                <c:pt idx="6">
                  <c:v>1.11971</c:v>
                </c:pt>
                <c:pt idx="7">
                  <c:v>1.11971</c:v>
                </c:pt>
                <c:pt idx="8">
                  <c:v>1.1198600000000001</c:v>
                </c:pt>
                <c:pt idx="9">
                  <c:v>1.0617099999999999</c:v>
                </c:pt>
                <c:pt idx="10">
                  <c:v>1.0617099999999999</c:v>
                </c:pt>
                <c:pt idx="11">
                  <c:v>1.0595699999999999</c:v>
                </c:pt>
                <c:pt idx="12">
                  <c:v>1.0229999999999999</c:v>
                </c:pt>
                <c:pt idx="13">
                  <c:v>1.01657</c:v>
                </c:pt>
                <c:pt idx="14">
                  <c:v>1.0057100000000001</c:v>
                </c:pt>
                <c:pt idx="15">
                  <c:v>0.97357000000000005</c:v>
                </c:pt>
                <c:pt idx="16">
                  <c:v>0.96070999999999995</c:v>
                </c:pt>
                <c:pt idx="17">
                  <c:v>0.92728999999999995</c:v>
                </c:pt>
                <c:pt idx="18">
                  <c:v>0.92842999999999998</c:v>
                </c:pt>
                <c:pt idx="19">
                  <c:v>0.88671</c:v>
                </c:pt>
                <c:pt idx="20">
                  <c:v>0.88671</c:v>
                </c:pt>
                <c:pt idx="21">
                  <c:v>0.87470999999999999</c:v>
                </c:pt>
                <c:pt idx="22">
                  <c:v>0.84509999999999996</c:v>
                </c:pt>
                <c:pt idx="23">
                  <c:v>0.84309999999999996</c:v>
                </c:pt>
                <c:pt idx="24">
                  <c:v>0.84440000000000004</c:v>
                </c:pt>
                <c:pt idx="25">
                  <c:v>0.84209999999999996</c:v>
                </c:pt>
                <c:pt idx="26">
                  <c:v>0.84509999999999996</c:v>
                </c:pt>
                <c:pt idx="27">
                  <c:v>0.83170999999999995</c:v>
                </c:pt>
                <c:pt idx="28">
                  <c:v>0.8</c:v>
                </c:pt>
                <c:pt idx="29">
                  <c:v>0.76371</c:v>
                </c:pt>
                <c:pt idx="30">
                  <c:v>0.74870999999999999</c:v>
                </c:pt>
                <c:pt idx="31">
                  <c:v>0.69799999999999995</c:v>
                </c:pt>
                <c:pt idx="32">
                  <c:v>0.70343</c:v>
                </c:pt>
                <c:pt idx="33">
                  <c:v>0.66786000000000001</c:v>
                </c:pt>
                <c:pt idx="34">
                  <c:v>0.63156999999999996</c:v>
                </c:pt>
                <c:pt idx="35">
                  <c:v>0.62470999999999999</c:v>
                </c:pt>
                <c:pt idx="36">
                  <c:v>0.59443000000000001</c:v>
                </c:pt>
                <c:pt idx="37">
                  <c:v>0.59443000000000001</c:v>
                </c:pt>
                <c:pt idx="38">
                  <c:v>0.55128999999999995</c:v>
                </c:pt>
                <c:pt idx="39">
                  <c:v>0.52456999999999998</c:v>
                </c:pt>
                <c:pt idx="40">
                  <c:v>0.51400000000000001</c:v>
                </c:pt>
                <c:pt idx="41">
                  <c:v>0.48814000000000002</c:v>
                </c:pt>
                <c:pt idx="42">
                  <c:v>0.45143</c:v>
                </c:pt>
                <c:pt idx="43">
                  <c:v>0.44600000000000001</c:v>
                </c:pt>
                <c:pt idx="44">
                  <c:v>0.44285999999999998</c:v>
                </c:pt>
                <c:pt idx="45">
                  <c:v>0.43757000000000001</c:v>
                </c:pt>
                <c:pt idx="46">
                  <c:v>0.45200000000000001</c:v>
                </c:pt>
                <c:pt idx="47">
                  <c:v>0.45513999999999999</c:v>
                </c:pt>
                <c:pt idx="48">
                  <c:v>0.45743</c:v>
                </c:pt>
                <c:pt idx="49">
                  <c:v>0.44943</c:v>
                </c:pt>
                <c:pt idx="50">
                  <c:v>0.44513999999999998</c:v>
                </c:pt>
                <c:pt idx="51">
                  <c:v>0.44713999999999998</c:v>
                </c:pt>
                <c:pt idx="52">
                  <c:v>0.45656999999999998</c:v>
                </c:pt>
                <c:pt idx="53">
                  <c:v>0.45485999999999999</c:v>
                </c:pt>
                <c:pt idx="54">
                  <c:v>0.44400000000000001</c:v>
                </c:pt>
                <c:pt idx="55">
                  <c:v>0.44657000000000002</c:v>
                </c:pt>
                <c:pt idx="56">
                  <c:v>0.44857000000000002</c:v>
                </c:pt>
                <c:pt idx="57">
                  <c:v>0.44142999999999999</c:v>
                </c:pt>
                <c:pt idx="58">
                  <c:v>0.43057000000000001</c:v>
                </c:pt>
                <c:pt idx="59">
                  <c:v>0.39656999999999998</c:v>
                </c:pt>
                <c:pt idx="60">
                  <c:v>0.38700000000000001</c:v>
                </c:pt>
                <c:pt idx="61">
                  <c:v>0.35171000000000002</c:v>
                </c:pt>
                <c:pt idx="62">
                  <c:v>0.32113999999999998</c:v>
                </c:pt>
                <c:pt idx="63">
                  <c:v>0.30629000000000001</c:v>
                </c:pt>
                <c:pt idx="64">
                  <c:v>0.31014000000000003</c:v>
                </c:pt>
                <c:pt idx="65">
                  <c:v>0.28914000000000001</c:v>
                </c:pt>
                <c:pt idx="66">
                  <c:v>0.24243000000000001</c:v>
                </c:pt>
                <c:pt idx="67">
                  <c:v>0.24143000000000001</c:v>
                </c:pt>
                <c:pt idx="68">
                  <c:v>0.24143000000000001</c:v>
                </c:pt>
                <c:pt idx="69">
                  <c:v>0.23057</c:v>
                </c:pt>
                <c:pt idx="70">
                  <c:v>0.20857000000000001</c:v>
                </c:pt>
                <c:pt idx="71">
                  <c:v>0.18686</c:v>
                </c:pt>
                <c:pt idx="72">
                  <c:v>0.17585999999999999</c:v>
                </c:pt>
                <c:pt idx="73">
                  <c:v>0.16200000000000001</c:v>
                </c:pt>
                <c:pt idx="74">
                  <c:v>0.17071</c:v>
                </c:pt>
                <c:pt idx="75">
                  <c:v>0.16170999999999999</c:v>
                </c:pt>
                <c:pt idx="76">
                  <c:v>0.13671</c:v>
                </c:pt>
                <c:pt idx="77">
                  <c:v>0.11971</c:v>
                </c:pt>
                <c:pt idx="78">
                  <c:v>0.12570999999999999</c:v>
                </c:pt>
                <c:pt idx="79">
                  <c:v>0.19114</c:v>
                </c:pt>
                <c:pt idx="80">
                  <c:v>0.12371</c:v>
                </c:pt>
                <c:pt idx="81">
                  <c:v>0.12271</c:v>
                </c:pt>
                <c:pt idx="82">
                  <c:v>0.12570999999999999</c:v>
                </c:pt>
                <c:pt idx="83">
                  <c:v>0.12471</c:v>
                </c:pt>
                <c:pt idx="84">
                  <c:v>0.11529</c:v>
                </c:pt>
                <c:pt idx="85">
                  <c:v>0.10814</c:v>
                </c:pt>
                <c:pt idx="86">
                  <c:v>0.10814</c:v>
                </c:pt>
                <c:pt idx="87">
                  <c:v>0.10696</c:v>
                </c:pt>
                <c:pt idx="88">
                  <c:v>0.10686</c:v>
                </c:pt>
                <c:pt idx="89">
                  <c:v>0.10629</c:v>
                </c:pt>
                <c:pt idx="90">
                  <c:v>0.105</c:v>
                </c:pt>
                <c:pt idx="91">
                  <c:v>0.10914</c:v>
                </c:pt>
                <c:pt idx="92">
                  <c:v>0.10786</c:v>
                </c:pt>
                <c:pt idx="93">
                  <c:v>0.10843</c:v>
                </c:pt>
                <c:pt idx="94">
                  <c:v>0.10771</c:v>
                </c:pt>
                <c:pt idx="95">
                  <c:v>0.10929</c:v>
                </c:pt>
                <c:pt idx="96">
                  <c:v>0.10914</c:v>
                </c:pt>
                <c:pt idx="97">
                  <c:v>0.10371</c:v>
                </c:pt>
                <c:pt idx="98">
                  <c:v>0.10299999999999999</c:v>
                </c:pt>
                <c:pt idx="99">
                  <c:v>0.10329000000000001</c:v>
                </c:pt>
                <c:pt idx="100">
                  <c:v>0.10629</c:v>
                </c:pt>
                <c:pt idx="101">
                  <c:v>0.11014</c:v>
                </c:pt>
                <c:pt idx="102">
                  <c:v>0.113</c:v>
                </c:pt>
                <c:pt idx="103">
                  <c:v>0.10528999999999999</c:v>
                </c:pt>
                <c:pt idx="104">
                  <c:v>0.10528999999999999</c:v>
                </c:pt>
                <c:pt idx="105">
                  <c:v>0.10414</c:v>
                </c:pt>
                <c:pt idx="106">
                  <c:v>0.10199999999999999</c:v>
                </c:pt>
                <c:pt idx="107">
                  <c:v>0.10371</c:v>
                </c:pt>
                <c:pt idx="108">
                  <c:v>0.10125000000000001</c:v>
                </c:pt>
                <c:pt idx="109">
                  <c:v>0.10188</c:v>
                </c:pt>
                <c:pt idx="110">
                  <c:v>0.10125000000000001</c:v>
                </c:pt>
                <c:pt idx="111">
                  <c:v>0.10125000000000001</c:v>
                </c:pt>
                <c:pt idx="112">
                  <c:v>0.10188</c:v>
                </c:pt>
                <c:pt idx="113">
                  <c:v>0.10274999999999999</c:v>
                </c:pt>
                <c:pt idx="114">
                  <c:v>0.10425</c:v>
                </c:pt>
                <c:pt idx="115">
                  <c:v>0.10349999999999999</c:v>
                </c:pt>
                <c:pt idx="116">
                  <c:v>0.10249999999999999</c:v>
                </c:pt>
                <c:pt idx="117">
                  <c:v>0.10388</c:v>
                </c:pt>
                <c:pt idx="118">
                  <c:v>0.10863</c:v>
                </c:pt>
                <c:pt idx="119">
                  <c:v>0.1075</c:v>
                </c:pt>
                <c:pt idx="120">
                  <c:v>0.10975</c:v>
                </c:pt>
                <c:pt idx="121">
                  <c:v>0.10863</c:v>
                </c:pt>
                <c:pt idx="122">
                  <c:v>0.10463</c:v>
                </c:pt>
                <c:pt idx="123">
                  <c:v>0.10138</c:v>
                </c:pt>
                <c:pt idx="124">
                  <c:v>0.10199999999999999</c:v>
                </c:pt>
                <c:pt idx="125">
                  <c:v>0.10313</c:v>
                </c:pt>
                <c:pt idx="126">
                  <c:v>0.10349999999999999</c:v>
                </c:pt>
                <c:pt idx="127">
                  <c:v>0.10263</c:v>
                </c:pt>
                <c:pt idx="128">
                  <c:v>9.4E-2</c:v>
                </c:pt>
                <c:pt idx="129">
                  <c:v>9.9250000000000005E-2</c:v>
                </c:pt>
                <c:pt idx="130">
                  <c:v>9.0380000000000002E-2</c:v>
                </c:pt>
                <c:pt idx="131">
                  <c:v>9.2999999999999999E-2</c:v>
                </c:pt>
                <c:pt idx="132">
                  <c:v>9.1630000000000003E-2</c:v>
                </c:pt>
                <c:pt idx="133">
                  <c:v>9.2380000000000004E-2</c:v>
                </c:pt>
                <c:pt idx="134">
                  <c:v>9.2380000000000004E-2</c:v>
                </c:pt>
                <c:pt idx="135">
                  <c:v>9.3380000000000005E-2</c:v>
                </c:pt>
                <c:pt idx="136">
                  <c:v>9.1130000000000003E-2</c:v>
                </c:pt>
                <c:pt idx="137">
                  <c:v>8.8749999999999996E-2</c:v>
                </c:pt>
                <c:pt idx="138">
                  <c:v>8.8880000000000001E-2</c:v>
                </c:pt>
                <c:pt idx="139">
                  <c:v>9.1130000000000003E-2</c:v>
                </c:pt>
                <c:pt idx="140">
                  <c:v>8.863E-2</c:v>
                </c:pt>
                <c:pt idx="141">
                  <c:v>8.9499999999999996E-2</c:v>
                </c:pt>
                <c:pt idx="142">
                  <c:v>8.9249999999999996E-2</c:v>
                </c:pt>
                <c:pt idx="143">
                  <c:v>8.9249999999999996E-2</c:v>
                </c:pt>
                <c:pt idx="144">
                  <c:v>9.1130000000000003E-2</c:v>
                </c:pt>
                <c:pt idx="145">
                  <c:v>8.863E-2</c:v>
                </c:pt>
                <c:pt idx="146">
                  <c:v>8.9630000000000001E-2</c:v>
                </c:pt>
                <c:pt idx="147">
                  <c:v>8.5500000000000007E-2</c:v>
                </c:pt>
                <c:pt idx="148">
                  <c:v>8.0879999999999994E-2</c:v>
                </c:pt>
                <c:pt idx="149">
                  <c:v>8.1129999999999994E-2</c:v>
                </c:pt>
                <c:pt idx="150">
                  <c:v>8.7499999999999994E-2</c:v>
                </c:pt>
                <c:pt idx="151">
                  <c:v>8.6999999999999994E-2</c:v>
                </c:pt>
                <c:pt idx="152">
                  <c:v>8.6999999999999994E-2</c:v>
                </c:pt>
                <c:pt idx="153">
                  <c:v>8.7749999999999995E-2</c:v>
                </c:pt>
                <c:pt idx="154">
                  <c:v>8.788E-2</c:v>
                </c:pt>
                <c:pt idx="155">
                  <c:v>8.9249999999999996E-2</c:v>
                </c:pt>
                <c:pt idx="156">
                  <c:v>8.5750000000000007E-2</c:v>
                </c:pt>
                <c:pt idx="157">
                  <c:v>8.5629999999999998E-2</c:v>
                </c:pt>
                <c:pt idx="158">
                  <c:v>8.0379999999999993E-2</c:v>
                </c:pt>
                <c:pt idx="159">
                  <c:v>8.5879999999999998E-2</c:v>
                </c:pt>
                <c:pt idx="160">
                  <c:v>9.0249999999999997E-2</c:v>
                </c:pt>
                <c:pt idx="161">
                  <c:v>8.3629999999999996E-2</c:v>
                </c:pt>
                <c:pt idx="162">
                  <c:v>8.3629999999999996E-2</c:v>
                </c:pt>
                <c:pt idx="163">
                  <c:v>8.5999999999999993E-2</c:v>
                </c:pt>
                <c:pt idx="164">
                  <c:v>8.7129999999999999E-2</c:v>
                </c:pt>
                <c:pt idx="165">
                  <c:v>8.5750000000000007E-2</c:v>
                </c:pt>
                <c:pt idx="166">
                  <c:v>7.7880000000000005E-2</c:v>
                </c:pt>
                <c:pt idx="167">
                  <c:v>7.5249999999999997E-2</c:v>
                </c:pt>
                <c:pt idx="168">
                  <c:v>8.2379999999999995E-2</c:v>
                </c:pt>
                <c:pt idx="169">
                  <c:v>8.4129999999999996E-2</c:v>
                </c:pt>
                <c:pt idx="170">
                  <c:v>8.6749999999999994E-2</c:v>
                </c:pt>
                <c:pt idx="171">
                  <c:v>8.5129999999999997E-2</c:v>
                </c:pt>
                <c:pt idx="172">
                  <c:v>8.3500000000000005E-2</c:v>
                </c:pt>
                <c:pt idx="173">
                  <c:v>7.4130000000000001E-2</c:v>
                </c:pt>
                <c:pt idx="174">
                  <c:v>8.4129999999999996E-2</c:v>
                </c:pt>
                <c:pt idx="175">
                  <c:v>8.4629999999999997E-2</c:v>
                </c:pt>
                <c:pt idx="176">
                  <c:v>8.3750000000000005E-2</c:v>
                </c:pt>
                <c:pt idx="177">
                  <c:v>7.1749999999999994E-2</c:v>
                </c:pt>
                <c:pt idx="178">
                  <c:v>8.2629999999999995E-2</c:v>
                </c:pt>
                <c:pt idx="179">
                  <c:v>8.4750000000000006E-2</c:v>
                </c:pt>
                <c:pt idx="180">
                  <c:v>8.3129999999999996E-2</c:v>
                </c:pt>
                <c:pt idx="181">
                  <c:v>8.3000000000000004E-2</c:v>
                </c:pt>
                <c:pt idx="182">
                  <c:v>8.2879999999999995E-2</c:v>
                </c:pt>
                <c:pt idx="183">
                  <c:v>8.2879999999999995E-2</c:v>
                </c:pt>
                <c:pt idx="184">
                  <c:v>8.3250000000000005E-2</c:v>
                </c:pt>
                <c:pt idx="185">
                  <c:v>8.2500000000000004E-2</c:v>
                </c:pt>
                <c:pt idx="186">
                  <c:v>8.5999999999999993E-2</c:v>
                </c:pt>
                <c:pt idx="187">
                  <c:v>8.5999999999999993E-2</c:v>
                </c:pt>
                <c:pt idx="188">
                  <c:v>8.4629999999999997E-2</c:v>
                </c:pt>
                <c:pt idx="189">
                  <c:v>8.788E-2</c:v>
                </c:pt>
                <c:pt idx="190">
                  <c:v>8.8880000000000001E-2</c:v>
                </c:pt>
                <c:pt idx="191">
                  <c:v>8.4379999999999997E-2</c:v>
                </c:pt>
                <c:pt idx="192">
                  <c:v>8.5879999999999998E-2</c:v>
                </c:pt>
                <c:pt idx="193">
                  <c:v>8.788E-2</c:v>
                </c:pt>
                <c:pt idx="194">
                  <c:v>8.838E-2</c:v>
                </c:pt>
                <c:pt idx="195">
                  <c:v>8.6499999999999994E-2</c:v>
                </c:pt>
                <c:pt idx="196">
                  <c:v>8.8499999999999995E-2</c:v>
                </c:pt>
                <c:pt idx="197">
                  <c:v>9.2749999999999999E-2</c:v>
                </c:pt>
                <c:pt idx="198">
                  <c:v>9.5500000000000002E-2</c:v>
                </c:pt>
                <c:pt idx="199">
                  <c:v>9.6629999999999994E-2</c:v>
                </c:pt>
                <c:pt idx="200">
                  <c:v>9.6500000000000002E-2</c:v>
                </c:pt>
                <c:pt idx="201">
                  <c:v>9.5250000000000001E-2</c:v>
                </c:pt>
                <c:pt idx="202">
                  <c:v>9.5130000000000006E-2</c:v>
                </c:pt>
                <c:pt idx="203">
                  <c:v>9.5750000000000002E-2</c:v>
                </c:pt>
                <c:pt idx="204">
                  <c:v>8.9249999999999996E-2</c:v>
                </c:pt>
                <c:pt idx="205">
                  <c:v>9.0380000000000002E-2</c:v>
                </c:pt>
                <c:pt idx="206">
                  <c:v>8.9630000000000001E-2</c:v>
                </c:pt>
                <c:pt idx="207">
                  <c:v>9.0499999999999997E-2</c:v>
                </c:pt>
                <c:pt idx="208">
                  <c:v>9.5750000000000002E-2</c:v>
                </c:pt>
                <c:pt idx="209">
                  <c:v>9.1999999999999998E-2</c:v>
                </c:pt>
                <c:pt idx="210">
                  <c:v>9.0130000000000002E-2</c:v>
                </c:pt>
                <c:pt idx="211">
                  <c:v>8.7249999999999994E-2</c:v>
                </c:pt>
                <c:pt idx="212">
                  <c:v>8.6129999999999998E-2</c:v>
                </c:pt>
                <c:pt idx="213">
                  <c:v>8.9249999999999996E-2</c:v>
                </c:pt>
                <c:pt idx="214">
                  <c:v>8.6629999999999999E-2</c:v>
                </c:pt>
                <c:pt idx="215">
                  <c:v>8.3629999999999996E-2</c:v>
                </c:pt>
                <c:pt idx="216">
                  <c:v>8.9130000000000001E-2</c:v>
                </c:pt>
                <c:pt idx="217">
                  <c:v>9.1130000000000003E-2</c:v>
                </c:pt>
                <c:pt idx="218">
                  <c:v>9.3130000000000004E-2</c:v>
                </c:pt>
                <c:pt idx="219">
                  <c:v>9.5750000000000002E-2</c:v>
                </c:pt>
                <c:pt idx="220">
                  <c:v>0.10013</c:v>
                </c:pt>
                <c:pt idx="221">
                  <c:v>0.10038</c:v>
                </c:pt>
                <c:pt idx="222">
                  <c:v>0.10288</c:v>
                </c:pt>
                <c:pt idx="223">
                  <c:v>0.10213</c:v>
                </c:pt>
                <c:pt idx="224">
                  <c:v>0.10441300000000001</c:v>
                </c:pt>
                <c:pt idx="225">
                  <c:v>0.10288</c:v>
                </c:pt>
                <c:pt idx="226">
                  <c:v>0.10249999999999999</c:v>
                </c:pt>
                <c:pt idx="227">
                  <c:v>0.10050000000000001</c:v>
                </c:pt>
                <c:pt idx="228">
                  <c:v>0.10025000000000001</c:v>
                </c:pt>
                <c:pt idx="229">
                  <c:v>0.10425</c:v>
                </c:pt>
                <c:pt idx="230">
                  <c:v>9.6129999999999993E-2</c:v>
                </c:pt>
                <c:pt idx="231">
                  <c:v>9.3630000000000005E-2</c:v>
                </c:pt>
                <c:pt idx="232">
                  <c:v>9.0749999999999997E-2</c:v>
                </c:pt>
                <c:pt idx="233">
                  <c:v>9.5880000000000007E-2</c:v>
                </c:pt>
                <c:pt idx="234">
                  <c:v>9.0999999999999998E-2</c:v>
                </c:pt>
                <c:pt idx="235">
                  <c:v>9.3380000000000005E-2</c:v>
                </c:pt>
                <c:pt idx="236">
                  <c:v>8.2500000000000004E-2</c:v>
                </c:pt>
                <c:pt idx="237">
                  <c:v>8.1750000000000003E-2</c:v>
                </c:pt>
                <c:pt idx="238">
                  <c:v>7.4630000000000002E-2</c:v>
                </c:pt>
                <c:pt idx="239">
                  <c:v>7.263E-2</c:v>
                </c:pt>
                <c:pt idx="240">
                  <c:v>7.4630000000000002E-2</c:v>
                </c:pt>
                <c:pt idx="241">
                  <c:v>7.6999999999999999E-2</c:v>
                </c:pt>
                <c:pt idx="242">
                  <c:v>7.6999999999999999E-2</c:v>
                </c:pt>
                <c:pt idx="243">
                  <c:v>8.1250000000000003E-2</c:v>
                </c:pt>
                <c:pt idx="244">
                  <c:v>0.08</c:v>
                </c:pt>
                <c:pt idx="245">
                  <c:v>8.8749999999999996E-2</c:v>
                </c:pt>
                <c:pt idx="246">
                  <c:v>8.8749999999999996E-2</c:v>
                </c:pt>
                <c:pt idx="247">
                  <c:v>8.5879999999999998E-2</c:v>
                </c:pt>
                <c:pt idx="248">
                  <c:v>8.5879999999999998E-2</c:v>
                </c:pt>
                <c:pt idx="249">
                  <c:v>9.2130000000000004E-2</c:v>
                </c:pt>
                <c:pt idx="250">
                  <c:v>9.2499999999999999E-2</c:v>
                </c:pt>
                <c:pt idx="251">
                  <c:v>9.0999999999999998E-2</c:v>
                </c:pt>
                <c:pt idx="252">
                  <c:v>9.0999999999999998E-2</c:v>
                </c:pt>
                <c:pt idx="253">
                  <c:v>9.1630000000000003E-2</c:v>
                </c:pt>
                <c:pt idx="254">
                  <c:v>9.2499999999999999E-2</c:v>
                </c:pt>
                <c:pt idx="255">
                  <c:v>9.6500000000000002E-2</c:v>
                </c:pt>
                <c:pt idx="256">
                  <c:v>9.9250000000000005E-2</c:v>
                </c:pt>
                <c:pt idx="257">
                  <c:v>9.7500000000000003E-2</c:v>
                </c:pt>
                <c:pt idx="258">
                  <c:v>9.7500000000000003E-2</c:v>
                </c:pt>
                <c:pt idx="259">
                  <c:v>0.10088</c:v>
                </c:pt>
                <c:pt idx="260">
                  <c:v>9.8129999999999995E-2</c:v>
                </c:pt>
                <c:pt idx="261">
                  <c:v>0.10138</c:v>
                </c:pt>
                <c:pt idx="262">
                  <c:v>0.10725</c:v>
                </c:pt>
                <c:pt idx="263">
                  <c:v>0.10563</c:v>
                </c:pt>
                <c:pt idx="264">
                  <c:v>0.10725</c:v>
                </c:pt>
                <c:pt idx="265">
                  <c:v>0.10725</c:v>
                </c:pt>
                <c:pt idx="266">
                  <c:v>0.111</c:v>
                </c:pt>
                <c:pt idx="267">
                  <c:v>0.111</c:v>
                </c:pt>
                <c:pt idx="268">
                  <c:v>0.10613</c:v>
                </c:pt>
                <c:pt idx="269">
                  <c:v>0.11025</c:v>
                </c:pt>
                <c:pt idx="270">
                  <c:v>0.11025</c:v>
                </c:pt>
                <c:pt idx="271">
                  <c:v>0.11375</c:v>
                </c:pt>
                <c:pt idx="272">
                  <c:v>0.11588</c:v>
                </c:pt>
                <c:pt idx="273">
                  <c:v>0.115</c:v>
                </c:pt>
                <c:pt idx="274">
                  <c:v>0.11563</c:v>
                </c:pt>
                <c:pt idx="275">
                  <c:v>0.11463</c:v>
                </c:pt>
                <c:pt idx="276">
                  <c:v>0.11225</c:v>
                </c:pt>
                <c:pt idx="277">
                  <c:v>0.11125</c:v>
                </c:pt>
                <c:pt idx="278">
                  <c:v>0.1125</c:v>
                </c:pt>
                <c:pt idx="279">
                  <c:v>0.1125</c:v>
                </c:pt>
                <c:pt idx="280">
                  <c:v>0.11013000000000001</c:v>
                </c:pt>
                <c:pt idx="281">
                  <c:v>0.11038000000000001</c:v>
                </c:pt>
                <c:pt idx="282">
                  <c:v>0.1111</c:v>
                </c:pt>
                <c:pt idx="283">
                  <c:v>0.11509999999999999</c:v>
                </c:pt>
                <c:pt idx="284">
                  <c:v>0.1085</c:v>
                </c:pt>
                <c:pt idx="285">
                  <c:v>0.10725</c:v>
                </c:pt>
                <c:pt idx="286">
                  <c:v>0.10913</c:v>
                </c:pt>
                <c:pt idx="287">
                  <c:v>0.11025</c:v>
                </c:pt>
                <c:pt idx="288">
                  <c:v>0.10738</c:v>
                </c:pt>
                <c:pt idx="289">
                  <c:v>0.10738</c:v>
                </c:pt>
                <c:pt idx="290">
                  <c:v>0.10838</c:v>
                </c:pt>
                <c:pt idx="291">
                  <c:v>0.11088000000000001</c:v>
                </c:pt>
                <c:pt idx="292">
                  <c:v>0.11025</c:v>
                </c:pt>
                <c:pt idx="293">
                  <c:v>0.11888</c:v>
                </c:pt>
                <c:pt idx="294">
                  <c:v>0.11325</c:v>
                </c:pt>
                <c:pt idx="295">
                  <c:v>0.11325</c:v>
                </c:pt>
                <c:pt idx="296">
                  <c:v>0.11325</c:v>
                </c:pt>
                <c:pt idx="297">
                  <c:v>0.11525000000000001</c:v>
                </c:pt>
                <c:pt idx="298">
                  <c:v>0.113</c:v>
                </c:pt>
                <c:pt idx="299">
                  <c:v>0.1195</c:v>
                </c:pt>
                <c:pt idx="300">
                  <c:v>0.12288</c:v>
                </c:pt>
                <c:pt idx="301">
                  <c:v>0.12075</c:v>
                </c:pt>
                <c:pt idx="302">
                  <c:v>0.1225</c:v>
                </c:pt>
                <c:pt idx="303">
                  <c:v>0.1275</c:v>
                </c:pt>
                <c:pt idx="304">
                  <c:v>0.12475</c:v>
                </c:pt>
                <c:pt idx="305">
                  <c:v>0.13</c:v>
                </c:pt>
                <c:pt idx="306">
                  <c:v>0.1285</c:v>
                </c:pt>
                <c:pt idx="307">
                  <c:v>0.1295</c:v>
                </c:pt>
                <c:pt idx="308">
                  <c:v>0.13088</c:v>
                </c:pt>
                <c:pt idx="309">
                  <c:v>0.1295</c:v>
                </c:pt>
                <c:pt idx="310">
                  <c:v>0.12887999999999999</c:v>
                </c:pt>
                <c:pt idx="311">
                  <c:v>0.1265</c:v>
                </c:pt>
                <c:pt idx="312">
                  <c:v>0.12725</c:v>
                </c:pt>
                <c:pt idx="313">
                  <c:v>0.126</c:v>
                </c:pt>
                <c:pt idx="314">
                  <c:v>0.12637999999999999</c:v>
                </c:pt>
                <c:pt idx="315">
                  <c:v>0.13263</c:v>
                </c:pt>
                <c:pt idx="316">
                  <c:v>0.13200000000000001</c:v>
                </c:pt>
                <c:pt idx="317">
                  <c:v>0.13088</c:v>
                </c:pt>
                <c:pt idx="318">
                  <c:v>0.13975000000000001</c:v>
                </c:pt>
                <c:pt idx="319">
                  <c:v>0.14388000000000001</c:v>
                </c:pt>
                <c:pt idx="320">
                  <c:v>0.14399999999999999</c:v>
                </c:pt>
                <c:pt idx="321">
                  <c:v>0.14674999999999999</c:v>
                </c:pt>
                <c:pt idx="322">
                  <c:v>0.14513000000000001</c:v>
                </c:pt>
                <c:pt idx="323">
                  <c:v>0.14799999999999999</c:v>
                </c:pt>
                <c:pt idx="324">
                  <c:v>0.14324999999999999</c:v>
                </c:pt>
                <c:pt idx="325">
                  <c:v>0.14524999999999999</c:v>
                </c:pt>
                <c:pt idx="326">
                  <c:v>0.14374999999999999</c:v>
                </c:pt>
                <c:pt idx="327">
                  <c:v>0.15162999999999999</c:v>
                </c:pt>
                <c:pt idx="328">
                  <c:v>0.15787999999999999</c:v>
                </c:pt>
                <c:pt idx="329">
                  <c:v>0.1525</c:v>
                </c:pt>
                <c:pt idx="330">
                  <c:v>0.15312999999999999</c:v>
                </c:pt>
                <c:pt idx="331">
                  <c:v>0.15862999999999999</c:v>
                </c:pt>
                <c:pt idx="332">
                  <c:v>0.15387999999999999</c:v>
                </c:pt>
                <c:pt idx="333">
                  <c:v>0.14788000000000001</c:v>
                </c:pt>
                <c:pt idx="334">
                  <c:v>0.14874999999999999</c:v>
                </c:pt>
                <c:pt idx="335">
                  <c:v>0.14574999999999999</c:v>
                </c:pt>
                <c:pt idx="336">
                  <c:v>0.15175</c:v>
                </c:pt>
                <c:pt idx="337">
                  <c:v>0.15275</c:v>
                </c:pt>
                <c:pt idx="338">
                  <c:v>0.15212999999999999</c:v>
                </c:pt>
                <c:pt idx="339">
                  <c:v>0.14763000000000001</c:v>
                </c:pt>
                <c:pt idx="340">
                  <c:v>0.15337999999999999</c:v>
                </c:pt>
                <c:pt idx="341">
                  <c:v>0.14549999999999999</c:v>
                </c:pt>
                <c:pt idx="342">
                  <c:v>0.14549999999999999</c:v>
                </c:pt>
                <c:pt idx="343">
                  <c:v>0.15013000000000001</c:v>
                </c:pt>
                <c:pt idx="344">
                  <c:v>0.15013000000000001</c:v>
                </c:pt>
                <c:pt idx="345">
                  <c:v>0.15013000000000001</c:v>
                </c:pt>
                <c:pt idx="346">
                  <c:v>0.14549999999999999</c:v>
                </c:pt>
                <c:pt idx="347">
                  <c:v>0.14949999999999999</c:v>
                </c:pt>
                <c:pt idx="348">
                  <c:v>0.14949999999999999</c:v>
                </c:pt>
                <c:pt idx="349">
                  <c:v>0.13638</c:v>
                </c:pt>
                <c:pt idx="350">
                  <c:v>0.13638</c:v>
                </c:pt>
                <c:pt idx="351">
                  <c:v>0.14138000000000001</c:v>
                </c:pt>
                <c:pt idx="352">
                  <c:v>0.14013</c:v>
                </c:pt>
                <c:pt idx="353">
                  <c:v>0.12998000000000001</c:v>
                </c:pt>
                <c:pt idx="354">
                  <c:v>0.12775</c:v>
                </c:pt>
                <c:pt idx="355">
                  <c:v>0.12775</c:v>
                </c:pt>
                <c:pt idx="356">
                  <c:v>0.12662999999999999</c:v>
                </c:pt>
                <c:pt idx="357">
                  <c:v>0.13763</c:v>
                </c:pt>
                <c:pt idx="358">
                  <c:v>0.14025000000000001</c:v>
                </c:pt>
                <c:pt idx="359">
                  <c:v>0.14774999999999999</c:v>
                </c:pt>
                <c:pt idx="360">
                  <c:v>0.14463000000000001</c:v>
                </c:pt>
                <c:pt idx="361">
                  <c:v>0.1515</c:v>
                </c:pt>
                <c:pt idx="362">
                  <c:v>0.15625</c:v>
                </c:pt>
                <c:pt idx="363">
                  <c:v>0.14924999999999999</c:v>
                </c:pt>
                <c:pt idx="364">
                  <c:v>0.14574999999999999</c:v>
                </c:pt>
                <c:pt idx="365">
                  <c:v>0.14574999999999999</c:v>
                </c:pt>
                <c:pt idx="366">
                  <c:v>0.15137999999999999</c:v>
                </c:pt>
                <c:pt idx="367">
                  <c:v>0.15137999999999999</c:v>
                </c:pt>
                <c:pt idx="368">
                  <c:v>0.15049999999999999</c:v>
                </c:pt>
                <c:pt idx="369">
                  <c:v>0.15049999999999999</c:v>
                </c:pt>
                <c:pt idx="370">
                  <c:v>0.15212999999999999</c:v>
                </c:pt>
                <c:pt idx="371">
                  <c:v>0.15237999999999999</c:v>
                </c:pt>
                <c:pt idx="372">
                  <c:v>0.15112999999999999</c:v>
                </c:pt>
                <c:pt idx="373">
                  <c:v>0.15125</c:v>
                </c:pt>
                <c:pt idx="374">
                  <c:v>0.15562999999999999</c:v>
                </c:pt>
                <c:pt idx="375">
                  <c:v>0.15562999999999999</c:v>
                </c:pt>
                <c:pt idx="376">
                  <c:v>0.15425</c:v>
                </c:pt>
                <c:pt idx="377">
                  <c:v>0.15862999999999999</c:v>
                </c:pt>
                <c:pt idx="378">
                  <c:v>0.15475</c:v>
                </c:pt>
                <c:pt idx="379">
                  <c:v>0.15562999999999999</c:v>
                </c:pt>
                <c:pt idx="380">
                  <c:v>0.15675</c:v>
                </c:pt>
                <c:pt idx="381">
                  <c:v>0.15675</c:v>
                </c:pt>
                <c:pt idx="382">
                  <c:v>0.15637999999999999</c:v>
                </c:pt>
                <c:pt idx="383">
                  <c:v>0.17025000000000001</c:v>
                </c:pt>
                <c:pt idx="384">
                  <c:v>0.17424999999999999</c:v>
                </c:pt>
                <c:pt idx="385" formatCode="0.00000">
                  <c:v>0.17513000000000001</c:v>
                </c:pt>
                <c:pt idx="386" formatCode="0.00000">
                  <c:v>0.18325</c:v>
                </c:pt>
                <c:pt idx="387" formatCode="0.00000">
                  <c:v>0.17088</c:v>
                </c:pt>
                <c:pt idx="388" formatCode="0.00000">
                  <c:v>0.15</c:v>
                </c:pt>
                <c:pt idx="389" formatCode="0.00000">
                  <c:v>0.16138</c:v>
                </c:pt>
                <c:pt idx="390" formatCode="0.00000">
                  <c:v>0.1515</c:v>
                </c:pt>
                <c:pt idx="391" formatCode="0.00000">
                  <c:v>0.16188</c:v>
                </c:pt>
                <c:pt idx="392" formatCode="0.00000">
                  <c:v>0.158</c:v>
                </c:pt>
                <c:pt idx="393" formatCode="0.00000">
                  <c:v>0.16825000000000001</c:v>
                </c:pt>
                <c:pt idx="394" formatCode="0.00000">
                  <c:v>0.16825000000000001</c:v>
                </c:pt>
                <c:pt idx="395" formatCode="0.00000">
                  <c:v>0.16338</c:v>
                </c:pt>
                <c:pt idx="396" formatCode="0.00000">
                  <c:v>0.15537999999999999</c:v>
                </c:pt>
                <c:pt idx="397" formatCode="0.00000">
                  <c:v>0.1535</c:v>
                </c:pt>
                <c:pt idx="398" formatCode="0.00000">
                  <c:v>0.157</c:v>
                </c:pt>
                <c:pt idx="399">
                  <c:v>0.15487999999999999</c:v>
                </c:pt>
                <c:pt idx="400">
                  <c:v>0.15487999999999999</c:v>
                </c:pt>
                <c:pt idx="401">
                  <c:v>0.16688</c:v>
                </c:pt>
                <c:pt idx="402">
                  <c:v>0.16625000000000001</c:v>
                </c:pt>
                <c:pt idx="403">
                  <c:v>0.17263000000000001</c:v>
                </c:pt>
                <c:pt idx="404" formatCode="_(* #,##0.00000_);_(* \(#,##0.00000\);_(* &quot;-&quot;??_);_(@_)">
                  <c:v>0.17163</c:v>
                </c:pt>
                <c:pt idx="405" formatCode="_(* #,##0.00000_);_(* \(#,##0.00000\);_(* &quot;-&quot;??_);_(@_)">
                  <c:v>0.17899999999999999</c:v>
                </c:pt>
                <c:pt idx="406">
                  <c:v>0.17574999999999999</c:v>
                </c:pt>
                <c:pt idx="407" formatCode="0.00000">
                  <c:v>0.17563000000000001</c:v>
                </c:pt>
                <c:pt idx="408" formatCode="0.00000">
                  <c:v>0.17988000000000001</c:v>
                </c:pt>
                <c:pt idx="409" formatCode="0.00000">
                  <c:v>0.18675</c:v>
                </c:pt>
                <c:pt idx="410" formatCode="0.00000">
                  <c:v>0.18088000000000001</c:v>
                </c:pt>
                <c:pt idx="411" formatCode="0.00000">
                  <c:v>0.17663000000000001</c:v>
                </c:pt>
                <c:pt idx="412" formatCode="0.00000">
                  <c:v>0.17474999999999999</c:v>
                </c:pt>
                <c:pt idx="413" formatCode="0.00000">
                  <c:v>0.17538000000000001</c:v>
                </c:pt>
                <c:pt idx="414" formatCode="0.00000">
                  <c:v>0.17824999999999999</c:v>
                </c:pt>
                <c:pt idx="415" formatCode="0.00000">
                  <c:v>0.18825</c:v>
                </c:pt>
                <c:pt idx="416" formatCode="0.00000">
                  <c:v>0.16588</c:v>
                </c:pt>
                <c:pt idx="417" formatCode="0.00000">
                  <c:v>0.16588</c:v>
                </c:pt>
                <c:pt idx="418" formatCode="0.00000">
                  <c:v>0.16263</c:v>
                </c:pt>
                <c:pt idx="419" formatCode="0.00000">
                  <c:v>0.16375000000000001</c:v>
                </c:pt>
                <c:pt idx="420" formatCode="0.00000">
                  <c:v>0.16225000000000001</c:v>
                </c:pt>
                <c:pt idx="421" formatCode="0.00000">
                  <c:v>0.16225000000000001</c:v>
                </c:pt>
                <c:pt idx="422" formatCode="0.00000">
                  <c:v>0.17100000000000001</c:v>
                </c:pt>
                <c:pt idx="423" formatCode="0.00000">
                  <c:v>0.17824999999999999</c:v>
                </c:pt>
                <c:pt idx="424" formatCode="0.00000">
                  <c:v>0.18362999999999999</c:v>
                </c:pt>
                <c:pt idx="425" formatCode="0.00000">
                  <c:v>0.17949999999999999</c:v>
                </c:pt>
                <c:pt idx="426" formatCode="0.00000">
                  <c:v>0.1845</c:v>
                </c:pt>
                <c:pt idx="427" formatCode="0.00000">
                  <c:v>0.18475</c:v>
                </c:pt>
                <c:pt idx="428" formatCode="0.00000">
                  <c:v>0.19012999999999999</c:v>
                </c:pt>
                <c:pt idx="429" formatCode="0.00000">
                  <c:v>0.19</c:v>
                </c:pt>
                <c:pt idx="430" formatCode="0.00000">
                  <c:v>0.19388</c:v>
                </c:pt>
                <c:pt idx="431" formatCode="0.00000">
                  <c:v>0.19375000000000001</c:v>
                </c:pt>
                <c:pt idx="432" formatCode="0.00000">
                  <c:v>0.19388</c:v>
                </c:pt>
                <c:pt idx="433" formatCode="0.00000">
                  <c:v>0.19513</c:v>
                </c:pt>
                <c:pt idx="434" formatCode="0.00000">
                  <c:v>0.1905</c:v>
                </c:pt>
                <c:pt idx="435" formatCode="0.00000">
                  <c:v>0.18787999999999999</c:v>
                </c:pt>
                <c:pt idx="436" formatCode="0.00000">
                  <c:v>0.17663000000000001</c:v>
                </c:pt>
                <c:pt idx="437" formatCode="0.00000">
                  <c:v>0.18013000000000001</c:v>
                </c:pt>
                <c:pt idx="438" formatCode="0.00000">
                  <c:v>0.17524999999999999</c:v>
                </c:pt>
                <c:pt idx="439" formatCode="0.00000">
                  <c:v>0.17363000000000001</c:v>
                </c:pt>
                <c:pt idx="440" formatCode="0.00000">
                  <c:v>0.17874999999999999</c:v>
                </c:pt>
                <c:pt idx="441" formatCode="0.00000">
                  <c:v>0.17813000000000001</c:v>
                </c:pt>
                <c:pt idx="442" formatCode="0.00000">
                  <c:v>0.1825</c:v>
                </c:pt>
                <c:pt idx="443" formatCode="0.00000">
                  <c:v>0.17363000000000001</c:v>
                </c:pt>
                <c:pt idx="444" formatCode="0.00000">
                  <c:v>0.17363000000000001</c:v>
                </c:pt>
                <c:pt idx="445" formatCode="0.00000">
                  <c:v>0.16950000000000001</c:v>
                </c:pt>
                <c:pt idx="446" formatCode="0.00000">
                  <c:v>0.18</c:v>
                </c:pt>
                <c:pt idx="447" formatCode="0.00000">
                  <c:v>0.18</c:v>
                </c:pt>
                <c:pt idx="448" formatCode="0.00000">
                  <c:v>0.18337999999999999</c:v>
                </c:pt>
                <c:pt idx="449" formatCode="0.00000">
                  <c:v>0.19800000000000001</c:v>
                </c:pt>
                <c:pt idx="450" formatCode="0.00000">
                  <c:v>0.22162999999999999</c:v>
                </c:pt>
                <c:pt idx="451" formatCode="0.00000">
                  <c:v>0.24725</c:v>
                </c:pt>
                <c:pt idx="452" formatCode="0.00000">
                  <c:v>0.26274999999999998</c:v>
                </c:pt>
                <c:pt idx="453" formatCode="0.00000">
                  <c:v>0.30337999999999998</c:v>
                </c:pt>
                <c:pt idx="454" formatCode="0.00000">
                  <c:v>0.40362999999999999</c:v>
                </c:pt>
                <c:pt idx="455" formatCode="0.00000">
                  <c:v>0.43763000000000002</c:v>
                </c:pt>
                <c:pt idx="456" formatCode="0.00000">
                  <c:v>0.44087999999999999</c:v>
                </c:pt>
                <c:pt idx="457" formatCode="0.00000">
                  <c:v>0.56974999999999998</c:v>
                </c:pt>
                <c:pt idx="458" formatCode="0.00000">
                  <c:v>0.62463000000000002</c:v>
                </c:pt>
                <c:pt idx="459" formatCode="0.00000">
                  <c:v>0.62463000000000002</c:v>
                </c:pt>
                <c:pt idx="460" formatCode="0.00000">
                  <c:v>0.98163</c:v>
                </c:pt>
                <c:pt idx="461" formatCode="0.00000">
                  <c:v>0.67274999999999996</c:v>
                </c:pt>
                <c:pt idx="462" formatCode="0.00000">
                  <c:v>0.71825000000000006</c:v>
                </c:pt>
                <c:pt idx="463" formatCode="0.00000">
                  <c:v>0.75075000000000003</c:v>
                </c:pt>
                <c:pt idx="464" formatCode="0.00000">
                  <c:v>0.79413</c:v>
                </c:pt>
                <c:pt idx="465" formatCode="0.00000">
                  <c:v>0.82887999999999995</c:v>
                </c:pt>
                <c:pt idx="466" formatCode="0.00000">
                  <c:v>0.86350000000000005</c:v>
                </c:pt>
                <c:pt idx="467" formatCode="0.00000">
                  <c:v>0.92125000000000001</c:v>
                </c:pt>
                <c:pt idx="468" formatCode="0.00000">
                  <c:v>0.98512999999999995</c:v>
                </c:pt>
                <c:pt idx="469" formatCode="0.00000">
                  <c:v>0.98163</c:v>
                </c:pt>
                <c:pt idx="470" formatCode="0.00000">
                  <c:v>1.0162500000000001</c:v>
                </c:pt>
                <c:pt idx="471" formatCode="0.00000">
                  <c:v>0.99287999999999998</c:v>
                </c:pt>
                <c:pt idx="472" formatCode="0.00000">
                  <c:v>0.98450000000000004</c:v>
                </c:pt>
                <c:pt idx="473" formatCode="0.00000">
                  <c:v>0.98938000000000004</c:v>
                </c:pt>
                <c:pt idx="474" formatCode="0.00000">
                  <c:v>0.95913000000000004</c:v>
                </c:pt>
                <c:pt idx="475" formatCode="0.00000">
                  <c:v>0.95913000000000004</c:v>
                </c:pt>
                <c:pt idx="476" formatCode="0.00000">
                  <c:v>0.92488000000000004</c:v>
                </c:pt>
                <c:pt idx="477" formatCode="0.00000">
                  <c:v>0.94662999999999997</c:v>
                </c:pt>
                <c:pt idx="478" formatCode="0.00000">
                  <c:v>0.92849999999999999</c:v>
                </c:pt>
                <c:pt idx="479" formatCode="0.00000">
                  <c:v>0.92362999999999995</c:v>
                </c:pt>
                <c:pt idx="480" formatCode="0.00000">
                  <c:v>0.77288000000000001</c:v>
                </c:pt>
                <c:pt idx="481" formatCode="0.00000">
                  <c:v>0.75</c:v>
                </c:pt>
                <c:pt idx="482" formatCode="0.00000">
                  <c:v>0.80013000000000001</c:v>
                </c:pt>
                <c:pt idx="483" formatCode="0.00000">
                  <c:v>0.80013000000000001</c:v>
                </c:pt>
                <c:pt idx="484" formatCode="0.00000">
                  <c:v>0.79662999999999995</c:v>
                </c:pt>
                <c:pt idx="485" formatCode="0.00000">
                  <c:v>0.79662999999999995</c:v>
                </c:pt>
                <c:pt idx="486" formatCode="0.00000">
                  <c:v>0.72487999999999997</c:v>
                </c:pt>
                <c:pt idx="487" formatCode="0.00000">
                  <c:v>0.72487999999999997</c:v>
                </c:pt>
                <c:pt idx="488" formatCode="0.00000">
                  <c:v>0.86263000000000001</c:v>
                </c:pt>
                <c:pt idx="489" formatCode="0.00000">
                  <c:v>1.0051300000000001</c:v>
                </c:pt>
                <c:pt idx="490" formatCode="0.00000">
                  <c:v>1.0162500000000001</c:v>
                </c:pt>
                <c:pt idx="491" formatCode="0.00000">
                  <c:v>1.35575</c:v>
                </c:pt>
                <c:pt idx="492" formatCode="0.00000">
                  <c:v>1.51525</c:v>
                </c:pt>
                <c:pt idx="493" formatCode="0.00000">
                  <c:v>1.585</c:v>
                </c:pt>
                <c:pt idx="494" formatCode="0.00000">
                  <c:v>1.60338</c:v>
                </c:pt>
                <c:pt idx="495" formatCode="0.00000">
                  <c:v>1.61263</c:v>
                </c:pt>
                <c:pt idx="496" formatCode="0.00000">
                  <c:v>1.6161300000000001</c:v>
                </c:pt>
                <c:pt idx="497" formatCode="0.00000">
                  <c:v>1.6267499999999999</c:v>
                </c:pt>
                <c:pt idx="498" formatCode="0.00000">
                  <c:v>1.6393800000000001</c:v>
                </c:pt>
                <c:pt idx="499" formatCode="0.00000">
                  <c:v>1.647</c:v>
                </c:pt>
                <c:pt idx="500" formatCode="0.00000">
                  <c:v>1.647</c:v>
                </c:pt>
                <c:pt idx="501" formatCode="0.00000">
                  <c:v>1.65825</c:v>
                </c:pt>
                <c:pt idx="502" formatCode="0.00000">
                  <c:v>1.65825</c:v>
                </c:pt>
                <c:pt idx="503" formatCode="0.00000">
                  <c:v>1.6585000000000001</c:v>
                </c:pt>
                <c:pt idx="504" formatCode="0.00000">
                  <c:v>1.6501300000000001</c:v>
                </c:pt>
                <c:pt idx="505" formatCode="0.00000">
                  <c:v>1.6527499999999999</c:v>
                </c:pt>
                <c:pt idx="506" formatCode="0.00000">
                  <c:v>1.65788</c:v>
                </c:pt>
                <c:pt idx="507" formatCode="0.00000">
                  <c:v>1.6652499999999999</c:v>
                </c:pt>
                <c:pt idx="508" formatCode="0.00000">
                  <c:v>1.6708799999999999</c:v>
                </c:pt>
                <c:pt idx="509" formatCode="0.00000">
                  <c:v>1.6696299999999999</c:v>
                </c:pt>
                <c:pt idx="510" formatCode="0.00000">
                  <c:v>1.66625</c:v>
                </c:pt>
                <c:pt idx="511" formatCode="0.00000">
                  <c:v>1.6677500000000001</c:v>
                </c:pt>
                <c:pt idx="512" formatCode="0.00000">
                  <c:v>1.66188</c:v>
                </c:pt>
                <c:pt idx="513" formatCode="0.00000">
                  <c:v>1.655</c:v>
                </c:pt>
                <c:pt idx="514" formatCode="0.00000">
                  <c:v>1.6452500000000001</c:v>
                </c:pt>
                <c:pt idx="515" formatCode="0.00000">
                  <c:v>1.65</c:v>
                </c:pt>
                <c:pt idx="516" formatCode="0.00000">
                  <c:v>1.6492500000000001</c:v>
                </c:pt>
                <c:pt idx="517" formatCode="0.00000">
                  <c:v>1.6535</c:v>
                </c:pt>
                <c:pt idx="518" formatCode="0.00000">
                  <c:v>1.6608799999999999</c:v>
                </c:pt>
                <c:pt idx="519" formatCode="0.00000">
                  <c:v>1.6593800000000001</c:v>
                </c:pt>
                <c:pt idx="520" formatCode="0.00000">
                  <c:v>1.6595</c:v>
                </c:pt>
                <c:pt idx="521" formatCode="0.00000">
                  <c:v>1.6533800000000001</c:v>
                </c:pt>
                <c:pt idx="522" formatCode="0.00000">
                  <c:v>1.65438</c:v>
                </c:pt>
                <c:pt idx="523" formatCode="0.00000">
                  <c:v>1.669</c:v>
                </c:pt>
                <c:pt idx="524" formatCode="0.00000">
                  <c:v>1.6696299999999999</c:v>
                </c:pt>
                <c:pt idx="525" formatCode="0.00000">
                  <c:v>1.67625</c:v>
                </c:pt>
                <c:pt idx="526" formatCode="0.00000">
                  <c:v>1.67625</c:v>
                </c:pt>
                <c:pt idx="527" formatCode="0.00000">
                  <c:v>1.6766300000000001</c:v>
                </c:pt>
                <c:pt idx="528" formatCode="0.00000">
                  <c:v>1.68363</c:v>
                </c:pt>
                <c:pt idx="529" formatCode="0.00000">
                  <c:v>1.67713</c:v>
                </c:pt>
                <c:pt idx="530" formatCode="0.00000">
                  <c:v>1.6990000000000001</c:v>
                </c:pt>
                <c:pt idx="531" formatCode="0.00000">
                  <c:v>1.6921299999999999</c:v>
                </c:pt>
                <c:pt idx="532" formatCode="0.00000">
                  <c:v>1.7142500000000001</c:v>
                </c:pt>
                <c:pt idx="533" formatCode="0.00000">
                  <c:v>1.73438</c:v>
                </c:pt>
                <c:pt idx="534" formatCode="0.00000">
                  <c:v>1.7625</c:v>
                </c:pt>
                <c:pt idx="535" formatCode="0.00000">
                  <c:v>1.78088</c:v>
                </c:pt>
                <c:pt idx="536" formatCode="0.00000">
                  <c:v>1.79938</c:v>
                </c:pt>
                <c:pt idx="537" formatCode="0.00000">
                  <c:v>1.8047500000000001</c:v>
                </c:pt>
                <c:pt idx="538" formatCode="0.00000">
                  <c:v>1.792</c:v>
                </c:pt>
                <c:pt idx="539" formatCode="0.00000">
                  <c:v>1.7646299999999999</c:v>
                </c:pt>
                <c:pt idx="540" formatCode="0.00000">
                  <c:v>1.7851300000000001</c:v>
                </c:pt>
                <c:pt idx="541" formatCode="0.00000">
                  <c:v>1.7646299999999999</c:v>
                </c:pt>
                <c:pt idx="542" formatCode="0.00000">
                  <c:v>1.76888</c:v>
                </c:pt>
                <c:pt idx="543" formatCode="0.00000">
                  <c:v>1.74488</c:v>
                </c:pt>
                <c:pt idx="544" formatCode="0.00000">
                  <c:v>1.7373799999999999</c:v>
                </c:pt>
                <c:pt idx="545" formatCode="0.00000">
                  <c:v>1.73563</c:v>
                </c:pt>
                <c:pt idx="546" formatCode="0.00000">
                  <c:v>1.7404999999999999</c:v>
                </c:pt>
                <c:pt idx="547" formatCode="0.00000">
                  <c:v>1.73563</c:v>
                </c:pt>
                <c:pt idx="548" formatCode="0.00000">
                  <c:v>1.71763</c:v>
                </c:pt>
                <c:pt idx="549" formatCode="0.00000">
                  <c:v>1.71513</c:v>
                </c:pt>
                <c:pt idx="550" formatCode="0.00000">
                  <c:v>1.7101299999999999</c:v>
                </c:pt>
                <c:pt idx="551" formatCode="0.00000">
                  <c:v>1.71313</c:v>
                </c:pt>
                <c:pt idx="552" formatCode="0.00000">
                  <c:v>1.70363</c:v>
                </c:pt>
                <c:pt idx="553" formatCode="0.00000">
                  <c:v>1.6937500000000001</c:v>
                </c:pt>
                <c:pt idx="554" formatCode="0.00000">
                  <c:v>1.69713</c:v>
                </c:pt>
                <c:pt idx="555" formatCode="0.00000">
                  <c:v>1.7084999999999999</c:v>
                </c:pt>
                <c:pt idx="556" formatCode="0.00000">
                  <c:v>1.69113</c:v>
                </c:pt>
                <c:pt idx="557" formatCode="0.00000">
                  <c:v>1.70163</c:v>
                </c:pt>
                <c:pt idx="558" formatCode="0.00000">
                  <c:v>1.6995</c:v>
                </c:pt>
                <c:pt idx="559" formatCode="0.00000">
                  <c:v>1.70275</c:v>
                </c:pt>
                <c:pt idx="560" formatCode="0.00000">
                  <c:v>1.71563</c:v>
                </c:pt>
                <c:pt idx="561" formatCode="0.00000">
                  <c:v>1.72163</c:v>
                </c:pt>
                <c:pt idx="562" formatCode="0.00000">
                  <c:v>1.72363</c:v>
                </c:pt>
                <c:pt idx="563" formatCode="0.00000">
                  <c:v>1.73325</c:v>
                </c:pt>
                <c:pt idx="564" formatCode="0.00000">
                  <c:v>1.7653799999999999</c:v>
                </c:pt>
                <c:pt idx="565" formatCode="0.00000">
                  <c:v>1.7653799999999999</c:v>
                </c:pt>
                <c:pt idx="566" formatCode="0.00000">
                  <c:v>1.76163</c:v>
                </c:pt>
                <c:pt idx="567" formatCode="0.00000">
                  <c:v>1.76325</c:v>
                </c:pt>
                <c:pt idx="568" formatCode="0.00000">
                  <c:v>1.758</c:v>
                </c:pt>
                <c:pt idx="569" formatCode="0.00000">
                  <c:v>1.7549999999999999</c:v>
                </c:pt>
                <c:pt idx="570" formatCode="0.00000">
                  <c:v>1.7698799999999999</c:v>
                </c:pt>
                <c:pt idx="571" formatCode="0.00000">
                  <c:v>1.7742500000000001</c:v>
                </c:pt>
                <c:pt idx="572" formatCode="0.00000">
                  <c:v>1.7742500000000001</c:v>
                </c:pt>
                <c:pt idx="573" formatCode="0.00000">
                  <c:v>1.78488</c:v>
                </c:pt>
                <c:pt idx="574" formatCode="0.00000">
                  <c:v>1.78138</c:v>
                </c:pt>
                <c:pt idx="575" formatCode="0.00000">
                  <c:v>1.7858799999999999</c:v>
                </c:pt>
                <c:pt idx="576" formatCode="0.00000">
                  <c:v>1.7996300000000001</c:v>
                </c:pt>
                <c:pt idx="577" formatCode="0.00000">
                  <c:v>1.80488</c:v>
                </c:pt>
                <c:pt idx="578" formatCode="0.00000">
                  <c:v>1.8042499999999999</c:v>
                </c:pt>
                <c:pt idx="579" formatCode="0.00000">
                  <c:v>1.8227500000000001</c:v>
                </c:pt>
                <c:pt idx="580" formatCode="0.00000">
                  <c:v>1.82175</c:v>
                </c:pt>
                <c:pt idx="581" formatCode="0.00000">
                  <c:v>1.823</c:v>
                </c:pt>
                <c:pt idx="582" formatCode="0.00000">
                  <c:v>1.85025</c:v>
                </c:pt>
                <c:pt idx="583" formatCode="0.00000">
                  <c:v>1.8774999999999999</c:v>
                </c:pt>
                <c:pt idx="584" formatCode="0.00000">
                  <c:v>1.8774999999999999</c:v>
                </c:pt>
                <c:pt idx="585" formatCode="0.00000">
                  <c:v>1.88913</c:v>
                </c:pt>
                <c:pt idx="586" formatCode="0.00000">
                  <c:v>1.9135</c:v>
                </c:pt>
                <c:pt idx="587" formatCode="0.00000">
                  <c:v>1.9135</c:v>
                </c:pt>
                <c:pt idx="588" formatCode="0.00000">
                  <c:v>1.9212499999999999</c:v>
                </c:pt>
                <c:pt idx="589" formatCode="0.00000">
                  <c:v>1.9273800000000001</c:v>
                </c:pt>
                <c:pt idx="590" formatCode="0.00000">
                  <c:v>1.93875</c:v>
                </c:pt>
                <c:pt idx="591" formatCode="0.00000">
                  <c:v>1.94025</c:v>
                </c:pt>
                <c:pt idx="592" formatCode="0.00000">
                  <c:v>1.978</c:v>
                </c:pt>
                <c:pt idx="593" formatCode="0.00000">
                  <c:v>1.99725</c:v>
                </c:pt>
                <c:pt idx="594" formatCode="0.00000">
                  <c:v>1.99725</c:v>
                </c:pt>
                <c:pt idx="595" formatCode="0.00000">
                  <c:v>2.0108799999999998</c:v>
                </c:pt>
                <c:pt idx="596" formatCode="0.00000">
                  <c:v>2.0314999999999999</c:v>
                </c:pt>
                <c:pt idx="597" formatCode="0.00000">
                  <c:v>2.0434999999999999</c:v>
                </c:pt>
                <c:pt idx="598" formatCode="0.00000">
                  <c:v>2.0536300000000001</c:v>
                </c:pt>
                <c:pt idx="599" formatCode="0.00000">
                  <c:v>2.0458799999999999</c:v>
                </c:pt>
                <c:pt idx="600" formatCode="0.00000">
                  <c:v>2.0183800000000001</c:v>
                </c:pt>
                <c:pt idx="601" formatCode="0.00000">
                  <c:v>2.0365000000000002</c:v>
                </c:pt>
                <c:pt idx="602" formatCode="0.00000">
                  <c:v>2.0458799999999999</c:v>
                </c:pt>
                <c:pt idx="603" formatCode="0.00000">
                  <c:v>2.0442499999999999</c:v>
                </c:pt>
                <c:pt idx="604" formatCode="0.00000">
                  <c:v>2.0569999999999999</c:v>
                </c:pt>
                <c:pt idx="605" formatCode="0.00000">
                  <c:v>2.04088</c:v>
                </c:pt>
                <c:pt idx="606" formatCode="0.00000">
                  <c:v>2.02475</c:v>
                </c:pt>
                <c:pt idx="607" formatCode="0.00000">
                  <c:v>2.0274999999999999</c:v>
                </c:pt>
                <c:pt idx="608" formatCode="0.00000">
                  <c:v>2.0386299999999999</c:v>
                </c:pt>
                <c:pt idx="609" formatCode="0.00000">
                  <c:v>2.0495000000000001</c:v>
                </c:pt>
                <c:pt idx="610" formatCode="0.00000">
                  <c:v>2.0421299999999998</c:v>
                </c:pt>
                <c:pt idx="611" formatCode="0.00000">
                  <c:v>2.0572499999999998</c:v>
                </c:pt>
                <c:pt idx="612" formatCode="0.00000">
                  <c:v>2.0668799999999998</c:v>
                </c:pt>
                <c:pt idx="613" formatCode="0.00000">
                  <c:v>2.08188</c:v>
                </c:pt>
                <c:pt idx="614" formatCode="0.00000">
                  <c:v>2.089</c:v>
                </c:pt>
                <c:pt idx="615" formatCode="0.00000">
                  <c:v>2.10025</c:v>
                </c:pt>
                <c:pt idx="616" formatCode="0.00000">
                  <c:v>2.1120000000000001</c:v>
                </c:pt>
                <c:pt idx="617" formatCode="0.00000">
                  <c:v>2.1158800000000002</c:v>
                </c:pt>
                <c:pt idx="618" formatCode="0.00000">
                  <c:v>2.1395</c:v>
                </c:pt>
                <c:pt idx="619" formatCode="0.00000">
                  <c:v>2.1395</c:v>
                </c:pt>
                <c:pt idx="620" formatCode="0.00000">
                  <c:v>2.1452499999999999</c:v>
                </c:pt>
                <c:pt idx="621" formatCode="0.00000">
                  <c:v>2.1666300000000001</c:v>
                </c:pt>
                <c:pt idx="622" formatCode="0.00000">
                  <c:v>2.17</c:v>
                </c:pt>
                <c:pt idx="623" formatCode="0.00000">
                  <c:v>2.1686299999999998</c:v>
                </c:pt>
                <c:pt idx="624" formatCode="0.00000">
                  <c:v>2.1721300000000001</c:v>
                </c:pt>
                <c:pt idx="625" formatCode="0.00000">
                  <c:v>2.1819999999999999</c:v>
                </c:pt>
                <c:pt idx="626" formatCode="0.00000">
                  <c:v>2.1973799999999999</c:v>
                </c:pt>
                <c:pt idx="627" formatCode="0.00000">
                  <c:v>2.1951299999999998</c:v>
                </c:pt>
                <c:pt idx="628" formatCode="0.00000">
                  <c:v>2.2008800000000002</c:v>
                </c:pt>
                <c:pt idx="629" formatCode="0.00000">
                  <c:v>2.1515</c:v>
                </c:pt>
                <c:pt idx="630" formatCode="0.00000">
                  <c:v>2.2229999999999999</c:v>
                </c:pt>
                <c:pt idx="631" formatCode="0.00000">
                  <c:v>2.2284999999999999</c:v>
                </c:pt>
                <c:pt idx="632" formatCode="0.00000">
                  <c:v>2.2441300000000002</c:v>
                </c:pt>
                <c:pt idx="633" formatCode="0.00000">
                  <c:v>2.2242500000000001</c:v>
                </c:pt>
                <c:pt idx="634" formatCode="0.00000">
                  <c:v>2.2297500000000001</c:v>
                </c:pt>
                <c:pt idx="635" formatCode="0.00000">
                  <c:v>2.2343799999999998</c:v>
                </c:pt>
                <c:pt idx="636" formatCode="0.00000">
                  <c:v>2.2370000000000001</c:v>
                </c:pt>
                <c:pt idx="637" formatCode="0.00000">
                  <c:v>2.2411300000000001</c:v>
                </c:pt>
                <c:pt idx="638" formatCode="0.00000">
                  <c:v>2.2617500000000001</c:v>
                </c:pt>
                <c:pt idx="639" formatCode="0.00000">
                  <c:v>2.266</c:v>
                </c:pt>
                <c:pt idx="640" formatCode="0.00000">
                  <c:v>2.2691300000000001</c:v>
                </c:pt>
                <c:pt idx="641" formatCode="0.00000">
                  <c:v>2.2611300000000001</c:v>
                </c:pt>
                <c:pt idx="642" formatCode="0.00000">
                  <c:v>2.2715000000000001</c:v>
                </c:pt>
                <c:pt idx="643" formatCode="0.00000">
                  <c:v>2.2978800000000001</c:v>
                </c:pt>
                <c:pt idx="644" formatCode="0.00000">
                  <c:v>2.3003800000000001</c:v>
                </c:pt>
                <c:pt idx="645" formatCode="0.00000">
                  <c:v>2.31413</c:v>
                </c:pt>
                <c:pt idx="646" formatCode="0.00000">
                  <c:v>2.3319999999999999</c:v>
                </c:pt>
                <c:pt idx="647" formatCode="0.00000">
                  <c:v>2.3250000000000002</c:v>
                </c:pt>
                <c:pt idx="648" formatCode="0.00000">
                  <c:v>2.3691300000000002</c:v>
                </c:pt>
                <c:pt idx="649" formatCode="0.00000">
                  <c:v>2.3793799999999998</c:v>
                </c:pt>
                <c:pt idx="650" formatCode="0.00000">
                  <c:v>2.3799299999999999</c:v>
                </c:pt>
                <c:pt idx="651" formatCode="0.00000">
                  <c:v>2.3664999999999998</c:v>
                </c:pt>
                <c:pt idx="652" formatCode="0.00000">
                  <c:v>2.3614000000000002</c:v>
                </c:pt>
                <c:pt idx="653" formatCode="0.00000">
                  <c:v>2.36</c:v>
                </c:pt>
                <c:pt idx="654" formatCode="0.00000">
                  <c:v>2.3795000000000002</c:v>
                </c:pt>
                <c:pt idx="655" formatCode="0.00000">
                  <c:v>2.38775</c:v>
                </c:pt>
                <c:pt idx="656" formatCode="0.00000">
                  <c:v>2.3980000000000001</c:v>
                </c:pt>
                <c:pt idx="657" formatCode="0.00000">
                  <c:v>2.40238</c:v>
                </c:pt>
                <c:pt idx="658" formatCode="0.00000">
                  <c:v>2.4041299999999999</c:v>
                </c:pt>
                <c:pt idx="659" formatCode="0.00000">
                  <c:v>2.4041299999999999</c:v>
                </c:pt>
                <c:pt idx="660" formatCode="0.00000">
                  <c:v>2.4036300000000002</c:v>
                </c:pt>
                <c:pt idx="661" formatCode="0.00000">
                  <c:v>2.3833799999999998</c:v>
                </c:pt>
                <c:pt idx="662" formatCode="0.00000">
                  <c:v>2.3828800000000001</c:v>
                </c:pt>
                <c:pt idx="663" formatCode="0.00000">
                  <c:v>2.39025</c:v>
                </c:pt>
                <c:pt idx="664" formatCode="0.00000">
                  <c:v>2.3817499999999998</c:v>
                </c:pt>
                <c:pt idx="665" formatCode="0.00000">
                  <c:v>2.39425</c:v>
                </c:pt>
                <c:pt idx="666" formatCode="0.00000">
                  <c:v>2.4011300000000002</c:v>
                </c:pt>
                <c:pt idx="667" formatCode="0.00000">
                  <c:v>2.4133800000000001</c:v>
                </c:pt>
                <c:pt idx="668" formatCode="0.00000">
                  <c:v>2.4121299999999999</c:v>
                </c:pt>
                <c:pt idx="669" formatCode="0.00000">
                  <c:v>2.4116300000000002</c:v>
                </c:pt>
                <c:pt idx="670" formatCode="0.00000">
                  <c:v>2.4184999999999999</c:v>
                </c:pt>
                <c:pt idx="671" formatCode="0.00000">
                  <c:v>2.4304999999999999</c:v>
                </c:pt>
                <c:pt idx="672" formatCode="0.00000">
                  <c:v>2.44</c:v>
                </c:pt>
                <c:pt idx="673" formatCode="0.00000">
                  <c:v>2.4384999999999999</c:v>
                </c:pt>
                <c:pt idx="674" formatCode="0.00000">
                  <c:v>2.4281299999999999</c:v>
                </c:pt>
                <c:pt idx="675" formatCode="0.00000">
                  <c:v>2.4281299999999999</c:v>
                </c:pt>
                <c:pt idx="676" formatCode="0.00000">
                  <c:v>2.4297499999999999</c:v>
                </c:pt>
                <c:pt idx="677" formatCode="0.00000">
                  <c:v>2.4369999999999998</c:v>
                </c:pt>
                <c:pt idx="678" formatCode="0.00000">
                  <c:v>2.4359999999999999</c:v>
                </c:pt>
                <c:pt idx="679" formatCode="0.00000">
                  <c:v>2.4323800000000002</c:v>
                </c:pt>
                <c:pt idx="680" formatCode="0.00000">
                  <c:v>2.43763</c:v>
                </c:pt>
                <c:pt idx="681" formatCode="0.00000">
                  <c:v>2.4396300000000002</c:v>
                </c:pt>
                <c:pt idx="682" formatCode="0.00000">
                  <c:v>2.4489999999999998</c:v>
                </c:pt>
                <c:pt idx="683" formatCode="0.00000">
                  <c:v>2.4533800000000001</c:v>
                </c:pt>
                <c:pt idx="684" formatCode="0.00000">
                  <c:v>2.4513799999999999</c:v>
                </c:pt>
                <c:pt idx="685" formatCode="0.00000">
                  <c:v>2.4627500000000002</c:v>
                </c:pt>
                <c:pt idx="686" formatCode="0.00000">
                  <c:v>2.4666299999999999</c:v>
                </c:pt>
                <c:pt idx="687" formatCode="0.00000">
                  <c:v>2.46713</c:v>
                </c:pt>
                <c:pt idx="688" formatCode="0.00000">
                  <c:v>2.48325</c:v>
                </c:pt>
                <c:pt idx="689" formatCode="0.00000">
                  <c:v>2.4805000000000001</c:v>
                </c:pt>
                <c:pt idx="690" formatCode="0.00000">
                  <c:v>2.4858799999999999</c:v>
                </c:pt>
                <c:pt idx="691" formatCode="0.00000">
                  <c:v>2.4831300000000001</c:v>
                </c:pt>
                <c:pt idx="692" formatCode="0.00000">
                  <c:v>2.4784999999999999</c:v>
                </c:pt>
                <c:pt idx="693" formatCode="0.00000">
                  <c:v>2.4833799999999999</c:v>
                </c:pt>
                <c:pt idx="694" formatCode="0.00000">
                  <c:v>2.4766300000000001</c:v>
                </c:pt>
                <c:pt idx="695" formatCode="0.00000">
                  <c:v>2.48088</c:v>
                </c:pt>
                <c:pt idx="696" formatCode="0.00000">
                  <c:v>2.4873799999999999</c:v>
                </c:pt>
                <c:pt idx="697" formatCode="0.00000">
                  <c:v>2.4797500000000001</c:v>
                </c:pt>
                <c:pt idx="698" formatCode="0.00000">
                  <c:v>2.4738799999999999</c:v>
                </c:pt>
                <c:pt idx="699" formatCode="0.00000">
                  <c:v>2.4773800000000001</c:v>
                </c:pt>
                <c:pt idx="700" formatCode="0.00000">
                  <c:v>2.4726300000000001</c:v>
                </c:pt>
                <c:pt idx="701" formatCode="0.00000">
                  <c:v>2.4820000000000002</c:v>
                </c:pt>
                <c:pt idx="702" formatCode="0.00000">
                  <c:v>2.484</c:v>
                </c:pt>
                <c:pt idx="703" formatCode="0.00000">
                  <c:v>2.4812500000000002</c:v>
                </c:pt>
                <c:pt idx="704" formatCode="0.00000">
                  <c:v>2.4716300000000002</c:v>
                </c:pt>
                <c:pt idx="705" formatCode="0.00000">
                  <c:v>2.4735</c:v>
                </c:pt>
                <c:pt idx="706" formatCode="0.00000">
                  <c:v>2.4771299999999998</c:v>
                </c:pt>
                <c:pt idx="707" formatCode="0.00000">
                  <c:v>2.4793799999999999</c:v>
                </c:pt>
                <c:pt idx="708" formatCode="0.00000">
                  <c:v>2.4933800000000002</c:v>
                </c:pt>
                <c:pt idx="709" formatCode="0.00000">
                  <c:v>2.4944999999999999</c:v>
                </c:pt>
                <c:pt idx="710" formatCode="0.00000">
                  <c:v>2.4944999999999999</c:v>
                </c:pt>
                <c:pt idx="711" formatCode="0.00000">
                  <c:v>2.4944999999999999</c:v>
                </c:pt>
                <c:pt idx="712" formatCode="0.00000">
                  <c:v>2.5015000000000001</c:v>
                </c:pt>
                <c:pt idx="713" formatCode="0.00000">
                  <c:v>2.4986299999999999</c:v>
                </c:pt>
                <c:pt idx="714" formatCode="0.00000">
                  <c:v>2.4954999999999998</c:v>
                </c:pt>
                <c:pt idx="715" formatCode="0.00000">
                  <c:v>2.4897499999999999</c:v>
                </c:pt>
                <c:pt idx="716" formatCode="0.00000">
                  <c:v>2.4988800000000002</c:v>
                </c:pt>
                <c:pt idx="717" formatCode="0.00000">
                  <c:v>2.4855</c:v>
                </c:pt>
                <c:pt idx="718" formatCode="0.00000">
                  <c:v>2.4906299999999999</c:v>
                </c:pt>
                <c:pt idx="719" formatCode="0.00000">
                  <c:v>2.4867499999999998</c:v>
                </c:pt>
                <c:pt idx="720" formatCode="0.00000">
                  <c:v>2.4877500000000001</c:v>
                </c:pt>
                <c:pt idx="721" formatCode="0.00000">
                  <c:v>2.4817499999999999</c:v>
                </c:pt>
                <c:pt idx="722" formatCode="0.00000">
                  <c:v>2.4817499999999999</c:v>
                </c:pt>
                <c:pt idx="723" formatCode="0.00000">
                  <c:v>2.4837500000000001</c:v>
                </c:pt>
                <c:pt idx="724" formatCode="0.00000">
                  <c:v>2.4886300000000001</c:v>
                </c:pt>
                <c:pt idx="725" formatCode="0.00000">
                  <c:v>2.4988800000000002</c:v>
                </c:pt>
                <c:pt idx="726" formatCode="0.00000">
                  <c:v>2.4914999999999998</c:v>
                </c:pt>
                <c:pt idx="727" formatCode="0.00000">
                  <c:v>2.49275</c:v>
                </c:pt>
                <c:pt idx="728" formatCode="0.00000">
                  <c:v>2.4917500000000001</c:v>
                </c:pt>
                <c:pt idx="729" formatCode="0.00000">
                  <c:v>2.48088</c:v>
                </c:pt>
                <c:pt idx="730" formatCode="0.00000">
                  <c:v>2.4830000000000001</c:v>
                </c:pt>
                <c:pt idx="731" formatCode="0.00000">
                  <c:v>2.4818799999999999</c:v>
                </c:pt>
                <c:pt idx="732" formatCode="0.00000">
                  <c:v>2.49038</c:v>
                </c:pt>
                <c:pt idx="733" formatCode="0.00000">
                  <c:v>2.4892500000000002</c:v>
                </c:pt>
                <c:pt idx="734" formatCode="0.00000">
                  <c:v>2.4929999999999999</c:v>
                </c:pt>
                <c:pt idx="735" formatCode="0.00000">
                  <c:v>2.4791300000000001</c:v>
                </c:pt>
                <c:pt idx="736" formatCode="0.00000">
                  <c:v>2.4843799999999998</c:v>
                </c:pt>
                <c:pt idx="737" formatCode="0.00000">
                  <c:v>2.4898799999999999</c:v>
                </c:pt>
                <c:pt idx="738" formatCode="0.00000">
                  <c:v>2.4811299999999998</c:v>
                </c:pt>
                <c:pt idx="739" formatCode="0.00000">
                  <c:v>2.4822500000000001</c:v>
                </c:pt>
                <c:pt idx="740" formatCode="0.00000">
                  <c:v>2.48475</c:v>
                </c:pt>
                <c:pt idx="741" formatCode="0.00000">
                  <c:v>2.4803799999999998</c:v>
                </c:pt>
                <c:pt idx="742" formatCode="0.00000">
                  <c:v>2.4813800000000001</c:v>
                </c:pt>
                <c:pt idx="743" formatCode="0.00000">
                  <c:v>2.48875</c:v>
                </c:pt>
                <c:pt idx="744" formatCode="0.00000">
                  <c:v>2.4937499999999999</c:v>
                </c:pt>
                <c:pt idx="745" formatCode="0.00000">
                  <c:v>2.4978799999999999</c:v>
                </c:pt>
                <c:pt idx="746" formatCode="0.00000">
                  <c:v>2.50413</c:v>
                </c:pt>
                <c:pt idx="747" formatCode="0.00000">
                  <c:v>2.51688</c:v>
                </c:pt>
                <c:pt idx="748" formatCode="0.00000">
                  <c:v>2.5126300000000001</c:v>
                </c:pt>
                <c:pt idx="749" formatCode="0.00000">
                  <c:v>2.5122499999999999</c:v>
                </c:pt>
                <c:pt idx="750" formatCode="0.00000">
                  <c:v>2.5131299999999999</c:v>
                </c:pt>
                <c:pt idx="751" formatCode="0.00000">
                  <c:v>2.5139999999999998</c:v>
                </c:pt>
                <c:pt idx="752" formatCode="0.00000">
                  <c:v>2.5137499999999999</c:v>
                </c:pt>
                <c:pt idx="753" formatCode="0.00000">
                  <c:v>2.5091299999999999</c:v>
                </c:pt>
                <c:pt idx="754" formatCode="0.00000">
                  <c:v>2.4988800000000002</c:v>
                </c:pt>
                <c:pt idx="755" formatCode="0.00000">
                  <c:v>2.5017499999999999</c:v>
                </c:pt>
                <c:pt idx="756" formatCode="0.00000">
                  <c:v>2.5</c:v>
                </c:pt>
                <c:pt idx="757" formatCode="0.00000">
                  <c:v>2.5018799999999999</c:v>
                </c:pt>
                <c:pt idx="758" formatCode="0.00000">
                  <c:v>2.5099999999999998</c:v>
                </c:pt>
                <c:pt idx="759" formatCode="0.00000">
                  <c:v>2.5190000000000001</c:v>
                </c:pt>
                <c:pt idx="760" formatCode="0.00000">
                  <c:v>2.5122499999999999</c:v>
                </c:pt>
                <c:pt idx="761" formatCode="0.00000">
                  <c:v>2.5059999999999998</c:v>
                </c:pt>
                <c:pt idx="762" formatCode="0.00000">
                  <c:v>2.5030000000000001</c:v>
                </c:pt>
                <c:pt idx="763" formatCode="0.00000">
                  <c:v>2.5132500000000002</c:v>
                </c:pt>
                <c:pt idx="764" formatCode="0.00000">
                  <c:v>2.5074999999999998</c:v>
                </c:pt>
                <c:pt idx="765" formatCode="0.00000">
                  <c:v>2.5100600000000002</c:v>
                </c:pt>
                <c:pt idx="766" formatCode="0.00000">
                  <c:v>2.5089399999999999</c:v>
                </c:pt>
                <c:pt idx="767" formatCode="0.00000">
                  <c:v>2.5141900000000001</c:v>
                </c:pt>
                <c:pt idx="768" formatCode="0.00000">
                  <c:v>2.5187499999999998</c:v>
                </c:pt>
                <c:pt idx="769" formatCode="0.00000">
                  <c:v>2.5154999999999998</c:v>
                </c:pt>
                <c:pt idx="770" formatCode="0.00000">
                  <c:v>2.5111300000000001</c:v>
                </c:pt>
                <c:pt idx="771" formatCode="0.00000">
                  <c:v>2.5205600000000001</c:v>
                </c:pt>
                <c:pt idx="772" formatCode="0.00000">
                  <c:v>2.51275</c:v>
                </c:pt>
                <c:pt idx="773" formatCode="0.00000">
                  <c:v>2.5071300000000001</c:v>
                </c:pt>
              </c:numCache>
            </c:numRef>
          </c:val>
          <c:smooth val="0"/>
          <c:extLst>
            <c:ext xmlns:c16="http://schemas.microsoft.com/office/drawing/2014/chart" uri="{C3380CC4-5D6E-409C-BE32-E72D297353CC}">
              <c16:uniqueId val="{00000000-6551-4796-A37D-B055BD2C8663}"/>
            </c:ext>
          </c:extLst>
        </c:ser>
        <c:ser>
          <c:idx val="1"/>
          <c:order val="1"/>
          <c:tx>
            <c:strRef>
              <c:f>Sheet1!$C$1</c:f>
              <c:strCache>
                <c:ptCount val="1"/>
                <c:pt idx="0">
                  <c:v>3M</c:v>
                </c:pt>
              </c:strCache>
            </c:strRef>
          </c:tx>
          <c:spPr>
            <a:ln w="28575" cap="rnd">
              <a:solidFill>
                <a:schemeClr val="accent2"/>
              </a:solidFill>
              <a:round/>
            </a:ln>
            <a:effectLst/>
          </c:spPr>
          <c:marker>
            <c:symbol val="none"/>
          </c:marker>
          <c:cat>
            <c:numRef>
              <c:f>Sheet1!$A$3:$A$776</c:f>
              <c:numCache>
                <c:formatCode>[$-409]d\-mmm;@</c:formatCode>
                <c:ptCount val="774"/>
                <c:pt idx="0">
                  <c:v>44726</c:v>
                </c:pt>
                <c:pt idx="1">
                  <c:v>44722</c:v>
                </c:pt>
                <c:pt idx="2">
                  <c:v>44721</c:v>
                </c:pt>
                <c:pt idx="3">
                  <c:v>44720</c:v>
                </c:pt>
                <c:pt idx="4">
                  <c:v>44719</c:v>
                </c:pt>
                <c:pt idx="5">
                  <c:v>44718</c:v>
                </c:pt>
                <c:pt idx="6">
                  <c:v>44715</c:v>
                </c:pt>
                <c:pt idx="7">
                  <c:v>44714</c:v>
                </c:pt>
                <c:pt idx="8">
                  <c:v>44713</c:v>
                </c:pt>
                <c:pt idx="9">
                  <c:v>44712</c:v>
                </c:pt>
                <c:pt idx="10">
                  <c:v>44711</c:v>
                </c:pt>
                <c:pt idx="11">
                  <c:v>44708</c:v>
                </c:pt>
                <c:pt idx="12">
                  <c:v>44707</c:v>
                </c:pt>
                <c:pt idx="13">
                  <c:v>44706</c:v>
                </c:pt>
                <c:pt idx="14">
                  <c:v>44705</c:v>
                </c:pt>
                <c:pt idx="15">
                  <c:v>44704</c:v>
                </c:pt>
                <c:pt idx="16">
                  <c:v>44701</c:v>
                </c:pt>
                <c:pt idx="17">
                  <c:v>44700</c:v>
                </c:pt>
                <c:pt idx="18">
                  <c:v>44699</c:v>
                </c:pt>
                <c:pt idx="19">
                  <c:v>44698</c:v>
                </c:pt>
                <c:pt idx="20">
                  <c:v>44697</c:v>
                </c:pt>
                <c:pt idx="21">
                  <c:v>44694</c:v>
                </c:pt>
                <c:pt idx="22">
                  <c:v>44693</c:v>
                </c:pt>
                <c:pt idx="23">
                  <c:v>44692</c:v>
                </c:pt>
                <c:pt idx="24">
                  <c:v>44691</c:v>
                </c:pt>
                <c:pt idx="25">
                  <c:v>44687</c:v>
                </c:pt>
                <c:pt idx="26">
                  <c:v>44686</c:v>
                </c:pt>
                <c:pt idx="27">
                  <c:v>44685</c:v>
                </c:pt>
                <c:pt idx="28">
                  <c:v>44680</c:v>
                </c:pt>
                <c:pt idx="29">
                  <c:v>44679</c:v>
                </c:pt>
                <c:pt idx="30">
                  <c:v>44678</c:v>
                </c:pt>
                <c:pt idx="31">
                  <c:v>44677</c:v>
                </c:pt>
                <c:pt idx="32">
                  <c:v>44676</c:v>
                </c:pt>
                <c:pt idx="33">
                  <c:v>44673</c:v>
                </c:pt>
                <c:pt idx="34">
                  <c:v>44672</c:v>
                </c:pt>
                <c:pt idx="35">
                  <c:v>44671</c:v>
                </c:pt>
                <c:pt idx="36">
                  <c:v>44670</c:v>
                </c:pt>
                <c:pt idx="37">
                  <c:v>44665</c:v>
                </c:pt>
                <c:pt idx="38">
                  <c:v>44664</c:v>
                </c:pt>
                <c:pt idx="39">
                  <c:v>44663</c:v>
                </c:pt>
                <c:pt idx="40">
                  <c:v>44662</c:v>
                </c:pt>
                <c:pt idx="41">
                  <c:v>44659</c:v>
                </c:pt>
                <c:pt idx="42">
                  <c:v>44658</c:v>
                </c:pt>
                <c:pt idx="43">
                  <c:v>44657</c:v>
                </c:pt>
                <c:pt idx="44">
                  <c:v>44656</c:v>
                </c:pt>
                <c:pt idx="45">
                  <c:v>44655</c:v>
                </c:pt>
                <c:pt idx="46">
                  <c:v>44652</c:v>
                </c:pt>
                <c:pt idx="47">
                  <c:v>44651</c:v>
                </c:pt>
                <c:pt idx="48">
                  <c:v>44650</c:v>
                </c:pt>
                <c:pt idx="49">
                  <c:v>44649</c:v>
                </c:pt>
                <c:pt idx="50">
                  <c:v>44648</c:v>
                </c:pt>
                <c:pt idx="51">
                  <c:v>44645</c:v>
                </c:pt>
                <c:pt idx="52">
                  <c:v>44644</c:v>
                </c:pt>
                <c:pt idx="53">
                  <c:v>44643</c:v>
                </c:pt>
                <c:pt idx="54">
                  <c:v>44642</c:v>
                </c:pt>
                <c:pt idx="55">
                  <c:v>44641</c:v>
                </c:pt>
                <c:pt idx="56">
                  <c:v>44637</c:v>
                </c:pt>
                <c:pt idx="57">
                  <c:v>44636</c:v>
                </c:pt>
                <c:pt idx="58">
                  <c:v>44635</c:v>
                </c:pt>
                <c:pt idx="59">
                  <c:v>44634</c:v>
                </c:pt>
                <c:pt idx="60">
                  <c:v>44631</c:v>
                </c:pt>
                <c:pt idx="61">
                  <c:v>44630</c:v>
                </c:pt>
                <c:pt idx="62">
                  <c:v>44629</c:v>
                </c:pt>
                <c:pt idx="63">
                  <c:v>44628</c:v>
                </c:pt>
                <c:pt idx="64">
                  <c:v>44627</c:v>
                </c:pt>
                <c:pt idx="65">
                  <c:v>44624</c:v>
                </c:pt>
                <c:pt idx="66">
                  <c:v>44623</c:v>
                </c:pt>
                <c:pt idx="67">
                  <c:v>44622</c:v>
                </c:pt>
                <c:pt idx="68">
                  <c:v>44621</c:v>
                </c:pt>
                <c:pt idx="69">
                  <c:v>44620</c:v>
                </c:pt>
                <c:pt idx="70">
                  <c:v>44617</c:v>
                </c:pt>
                <c:pt idx="71">
                  <c:v>44616</c:v>
                </c:pt>
                <c:pt idx="72">
                  <c:v>44615</c:v>
                </c:pt>
                <c:pt idx="73">
                  <c:v>44614</c:v>
                </c:pt>
                <c:pt idx="74">
                  <c:v>44613</c:v>
                </c:pt>
                <c:pt idx="75">
                  <c:v>44610</c:v>
                </c:pt>
                <c:pt idx="76">
                  <c:v>44609</c:v>
                </c:pt>
                <c:pt idx="77">
                  <c:v>44608</c:v>
                </c:pt>
                <c:pt idx="78">
                  <c:v>44607</c:v>
                </c:pt>
                <c:pt idx="79">
                  <c:v>44606</c:v>
                </c:pt>
                <c:pt idx="80">
                  <c:v>44603</c:v>
                </c:pt>
                <c:pt idx="81">
                  <c:v>44602</c:v>
                </c:pt>
                <c:pt idx="82">
                  <c:v>44601</c:v>
                </c:pt>
                <c:pt idx="83">
                  <c:v>44600</c:v>
                </c:pt>
                <c:pt idx="84">
                  <c:v>44599</c:v>
                </c:pt>
                <c:pt idx="85">
                  <c:v>44596</c:v>
                </c:pt>
                <c:pt idx="86">
                  <c:v>44595</c:v>
                </c:pt>
                <c:pt idx="87">
                  <c:v>44594</c:v>
                </c:pt>
                <c:pt idx="88">
                  <c:v>44593</c:v>
                </c:pt>
                <c:pt idx="89">
                  <c:v>44592</c:v>
                </c:pt>
                <c:pt idx="90">
                  <c:v>44589</c:v>
                </c:pt>
                <c:pt idx="91">
                  <c:v>44588</c:v>
                </c:pt>
                <c:pt idx="92">
                  <c:v>44587</c:v>
                </c:pt>
                <c:pt idx="93">
                  <c:v>44586</c:v>
                </c:pt>
                <c:pt idx="94">
                  <c:v>44585</c:v>
                </c:pt>
                <c:pt idx="95">
                  <c:v>44582</c:v>
                </c:pt>
                <c:pt idx="96">
                  <c:v>44581</c:v>
                </c:pt>
                <c:pt idx="97">
                  <c:v>44580</c:v>
                </c:pt>
                <c:pt idx="98">
                  <c:v>44579</c:v>
                </c:pt>
                <c:pt idx="99">
                  <c:v>44578</c:v>
                </c:pt>
                <c:pt idx="100">
                  <c:v>44575</c:v>
                </c:pt>
                <c:pt idx="101">
                  <c:v>44574</c:v>
                </c:pt>
                <c:pt idx="102">
                  <c:v>44573</c:v>
                </c:pt>
                <c:pt idx="103">
                  <c:v>44572</c:v>
                </c:pt>
                <c:pt idx="104">
                  <c:v>44571</c:v>
                </c:pt>
                <c:pt idx="105">
                  <c:v>44568</c:v>
                </c:pt>
                <c:pt idx="106">
                  <c:v>44567</c:v>
                </c:pt>
                <c:pt idx="107">
                  <c:v>44566</c:v>
                </c:pt>
                <c:pt idx="108">
                  <c:v>44565</c:v>
                </c:pt>
                <c:pt idx="109">
                  <c:v>44561</c:v>
                </c:pt>
                <c:pt idx="110">
                  <c:v>44560</c:v>
                </c:pt>
                <c:pt idx="111">
                  <c:v>44559</c:v>
                </c:pt>
                <c:pt idx="112">
                  <c:v>44554</c:v>
                </c:pt>
                <c:pt idx="113">
                  <c:v>44553</c:v>
                </c:pt>
                <c:pt idx="114">
                  <c:v>44552</c:v>
                </c:pt>
                <c:pt idx="115">
                  <c:v>44551</c:v>
                </c:pt>
                <c:pt idx="116">
                  <c:v>44550</c:v>
                </c:pt>
                <c:pt idx="117">
                  <c:v>44547</c:v>
                </c:pt>
                <c:pt idx="118">
                  <c:v>44546</c:v>
                </c:pt>
                <c:pt idx="119">
                  <c:v>44545</c:v>
                </c:pt>
                <c:pt idx="120">
                  <c:v>44544</c:v>
                </c:pt>
                <c:pt idx="121">
                  <c:v>44543</c:v>
                </c:pt>
                <c:pt idx="122">
                  <c:v>44540</c:v>
                </c:pt>
                <c:pt idx="123">
                  <c:v>44539</c:v>
                </c:pt>
                <c:pt idx="124">
                  <c:v>44538</c:v>
                </c:pt>
                <c:pt idx="125">
                  <c:v>44537</c:v>
                </c:pt>
                <c:pt idx="126">
                  <c:v>44533</c:v>
                </c:pt>
                <c:pt idx="127">
                  <c:v>44532</c:v>
                </c:pt>
                <c:pt idx="128">
                  <c:v>44531</c:v>
                </c:pt>
                <c:pt idx="129">
                  <c:v>44530</c:v>
                </c:pt>
                <c:pt idx="130">
                  <c:v>44529</c:v>
                </c:pt>
                <c:pt idx="131">
                  <c:v>44526</c:v>
                </c:pt>
                <c:pt idx="132">
                  <c:v>44525</c:v>
                </c:pt>
                <c:pt idx="133">
                  <c:v>44524</c:v>
                </c:pt>
                <c:pt idx="134">
                  <c:v>44523</c:v>
                </c:pt>
                <c:pt idx="135">
                  <c:v>44522</c:v>
                </c:pt>
                <c:pt idx="136">
                  <c:v>44519</c:v>
                </c:pt>
                <c:pt idx="137">
                  <c:v>44518</c:v>
                </c:pt>
                <c:pt idx="138">
                  <c:v>44517</c:v>
                </c:pt>
                <c:pt idx="139">
                  <c:v>44516</c:v>
                </c:pt>
                <c:pt idx="140">
                  <c:v>44515</c:v>
                </c:pt>
                <c:pt idx="141">
                  <c:v>44512</c:v>
                </c:pt>
                <c:pt idx="142">
                  <c:v>44511</c:v>
                </c:pt>
                <c:pt idx="143">
                  <c:v>44510</c:v>
                </c:pt>
                <c:pt idx="144">
                  <c:v>44509</c:v>
                </c:pt>
                <c:pt idx="145">
                  <c:v>44508</c:v>
                </c:pt>
                <c:pt idx="146">
                  <c:v>44505</c:v>
                </c:pt>
                <c:pt idx="147">
                  <c:v>44504</c:v>
                </c:pt>
                <c:pt idx="148">
                  <c:v>44503</c:v>
                </c:pt>
                <c:pt idx="149">
                  <c:v>44502</c:v>
                </c:pt>
                <c:pt idx="150">
                  <c:v>44501</c:v>
                </c:pt>
                <c:pt idx="151">
                  <c:v>44498</c:v>
                </c:pt>
                <c:pt idx="152">
                  <c:v>44497</c:v>
                </c:pt>
                <c:pt idx="153">
                  <c:v>44496</c:v>
                </c:pt>
                <c:pt idx="154">
                  <c:v>44495</c:v>
                </c:pt>
                <c:pt idx="155">
                  <c:v>44491</c:v>
                </c:pt>
                <c:pt idx="156">
                  <c:v>44490</c:v>
                </c:pt>
                <c:pt idx="157">
                  <c:v>44489</c:v>
                </c:pt>
                <c:pt idx="158">
                  <c:v>44487</c:v>
                </c:pt>
                <c:pt idx="159">
                  <c:v>44484</c:v>
                </c:pt>
                <c:pt idx="160">
                  <c:v>44483</c:v>
                </c:pt>
                <c:pt idx="161">
                  <c:v>44481</c:v>
                </c:pt>
                <c:pt idx="162">
                  <c:v>44480</c:v>
                </c:pt>
                <c:pt idx="163">
                  <c:v>44477</c:v>
                </c:pt>
                <c:pt idx="164">
                  <c:v>44476</c:v>
                </c:pt>
                <c:pt idx="165">
                  <c:v>44475</c:v>
                </c:pt>
                <c:pt idx="166">
                  <c:v>44474</c:v>
                </c:pt>
                <c:pt idx="167">
                  <c:v>44473</c:v>
                </c:pt>
                <c:pt idx="168">
                  <c:v>44469</c:v>
                </c:pt>
                <c:pt idx="169">
                  <c:v>44468</c:v>
                </c:pt>
                <c:pt idx="170">
                  <c:v>44467</c:v>
                </c:pt>
                <c:pt idx="171">
                  <c:v>44466</c:v>
                </c:pt>
                <c:pt idx="172">
                  <c:v>44459</c:v>
                </c:pt>
                <c:pt idx="173">
                  <c:v>44456</c:v>
                </c:pt>
                <c:pt idx="174">
                  <c:v>44455</c:v>
                </c:pt>
                <c:pt idx="175">
                  <c:v>44454</c:v>
                </c:pt>
                <c:pt idx="176">
                  <c:v>44453</c:v>
                </c:pt>
                <c:pt idx="177">
                  <c:v>44452</c:v>
                </c:pt>
                <c:pt idx="178">
                  <c:v>44449</c:v>
                </c:pt>
                <c:pt idx="179">
                  <c:v>44448</c:v>
                </c:pt>
                <c:pt idx="180">
                  <c:v>44447</c:v>
                </c:pt>
                <c:pt idx="181">
                  <c:v>44446</c:v>
                </c:pt>
                <c:pt idx="182">
                  <c:v>44445</c:v>
                </c:pt>
                <c:pt idx="183">
                  <c:v>44442</c:v>
                </c:pt>
                <c:pt idx="184">
                  <c:v>44441</c:v>
                </c:pt>
                <c:pt idx="185">
                  <c:v>44440</c:v>
                </c:pt>
                <c:pt idx="186">
                  <c:v>44439</c:v>
                </c:pt>
                <c:pt idx="187">
                  <c:v>44438</c:v>
                </c:pt>
                <c:pt idx="188">
                  <c:v>44435</c:v>
                </c:pt>
                <c:pt idx="189">
                  <c:v>44434</c:v>
                </c:pt>
                <c:pt idx="190">
                  <c:v>44433</c:v>
                </c:pt>
                <c:pt idx="191">
                  <c:v>44432</c:v>
                </c:pt>
                <c:pt idx="192">
                  <c:v>44431</c:v>
                </c:pt>
                <c:pt idx="193">
                  <c:v>44428</c:v>
                </c:pt>
                <c:pt idx="194">
                  <c:v>44427</c:v>
                </c:pt>
                <c:pt idx="195">
                  <c:v>44426</c:v>
                </c:pt>
                <c:pt idx="196">
                  <c:v>44425</c:v>
                </c:pt>
                <c:pt idx="197">
                  <c:v>44424</c:v>
                </c:pt>
                <c:pt idx="198">
                  <c:v>44421</c:v>
                </c:pt>
                <c:pt idx="199">
                  <c:v>44420</c:v>
                </c:pt>
                <c:pt idx="200">
                  <c:v>44419</c:v>
                </c:pt>
                <c:pt idx="201">
                  <c:v>44418</c:v>
                </c:pt>
                <c:pt idx="202">
                  <c:v>44417</c:v>
                </c:pt>
                <c:pt idx="203">
                  <c:v>44414</c:v>
                </c:pt>
                <c:pt idx="204">
                  <c:v>44413</c:v>
                </c:pt>
                <c:pt idx="205">
                  <c:v>44412</c:v>
                </c:pt>
                <c:pt idx="206">
                  <c:v>44411</c:v>
                </c:pt>
                <c:pt idx="207">
                  <c:v>44410</c:v>
                </c:pt>
                <c:pt idx="208">
                  <c:v>44407</c:v>
                </c:pt>
                <c:pt idx="209">
                  <c:v>44406</c:v>
                </c:pt>
                <c:pt idx="210">
                  <c:v>44405</c:v>
                </c:pt>
                <c:pt idx="211">
                  <c:v>44404</c:v>
                </c:pt>
                <c:pt idx="212">
                  <c:v>44403</c:v>
                </c:pt>
                <c:pt idx="213">
                  <c:v>44400</c:v>
                </c:pt>
                <c:pt idx="214">
                  <c:v>44399</c:v>
                </c:pt>
                <c:pt idx="215">
                  <c:v>44396</c:v>
                </c:pt>
                <c:pt idx="216">
                  <c:v>44393</c:v>
                </c:pt>
                <c:pt idx="217">
                  <c:v>44392</c:v>
                </c:pt>
                <c:pt idx="218">
                  <c:v>44391</c:v>
                </c:pt>
                <c:pt idx="219">
                  <c:v>44390</c:v>
                </c:pt>
                <c:pt idx="220">
                  <c:v>44389</c:v>
                </c:pt>
                <c:pt idx="221">
                  <c:v>44386</c:v>
                </c:pt>
                <c:pt idx="222">
                  <c:v>44385</c:v>
                </c:pt>
                <c:pt idx="223">
                  <c:v>44384</c:v>
                </c:pt>
                <c:pt idx="224">
                  <c:v>44383</c:v>
                </c:pt>
                <c:pt idx="225">
                  <c:v>44382</c:v>
                </c:pt>
                <c:pt idx="226">
                  <c:v>44379</c:v>
                </c:pt>
                <c:pt idx="227">
                  <c:v>44378</c:v>
                </c:pt>
                <c:pt idx="228">
                  <c:v>44377</c:v>
                </c:pt>
                <c:pt idx="229">
                  <c:v>44376</c:v>
                </c:pt>
                <c:pt idx="230">
                  <c:v>44375</c:v>
                </c:pt>
                <c:pt idx="231">
                  <c:v>44371</c:v>
                </c:pt>
                <c:pt idx="232">
                  <c:v>44370</c:v>
                </c:pt>
                <c:pt idx="233">
                  <c:v>44369</c:v>
                </c:pt>
                <c:pt idx="234">
                  <c:v>44368</c:v>
                </c:pt>
                <c:pt idx="235">
                  <c:v>44365</c:v>
                </c:pt>
                <c:pt idx="236">
                  <c:v>44364</c:v>
                </c:pt>
                <c:pt idx="237">
                  <c:v>44363</c:v>
                </c:pt>
                <c:pt idx="238">
                  <c:v>44362</c:v>
                </c:pt>
                <c:pt idx="239">
                  <c:v>44358</c:v>
                </c:pt>
                <c:pt idx="240">
                  <c:v>44357</c:v>
                </c:pt>
                <c:pt idx="241">
                  <c:v>44356</c:v>
                </c:pt>
                <c:pt idx="242">
                  <c:v>44355</c:v>
                </c:pt>
                <c:pt idx="243">
                  <c:v>44354</c:v>
                </c:pt>
                <c:pt idx="244">
                  <c:v>44351</c:v>
                </c:pt>
                <c:pt idx="245">
                  <c:v>44350</c:v>
                </c:pt>
                <c:pt idx="246">
                  <c:v>44349</c:v>
                </c:pt>
                <c:pt idx="247">
                  <c:v>44348</c:v>
                </c:pt>
                <c:pt idx="248">
                  <c:v>44347</c:v>
                </c:pt>
                <c:pt idx="249">
                  <c:v>44344</c:v>
                </c:pt>
                <c:pt idx="250">
                  <c:v>44343</c:v>
                </c:pt>
                <c:pt idx="251">
                  <c:v>44342</c:v>
                </c:pt>
                <c:pt idx="252">
                  <c:v>44341</c:v>
                </c:pt>
                <c:pt idx="253">
                  <c:v>44340</c:v>
                </c:pt>
                <c:pt idx="254">
                  <c:v>44337</c:v>
                </c:pt>
                <c:pt idx="255">
                  <c:v>44336</c:v>
                </c:pt>
                <c:pt idx="256">
                  <c:v>44335</c:v>
                </c:pt>
                <c:pt idx="257">
                  <c:v>44334</c:v>
                </c:pt>
                <c:pt idx="258">
                  <c:v>44333</c:v>
                </c:pt>
                <c:pt idx="259">
                  <c:v>44330</c:v>
                </c:pt>
                <c:pt idx="260">
                  <c:v>44327</c:v>
                </c:pt>
                <c:pt idx="261">
                  <c:v>44326</c:v>
                </c:pt>
                <c:pt idx="262">
                  <c:v>44323</c:v>
                </c:pt>
                <c:pt idx="263">
                  <c:v>44322</c:v>
                </c:pt>
                <c:pt idx="264">
                  <c:v>44321</c:v>
                </c:pt>
                <c:pt idx="265">
                  <c:v>44320</c:v>
                </c:pt>
                <c:pt idx="266">
                  <c:v>44313</c:v>
                </c:pt>
                <c:pt idx="267">
                  <c:v>44312</c:v>
                </c:pt>
                <c:pt idx="268">
                  <c:v>44309</c:v>
                </c:pt>
                <c:pt idx="269">
                  <c:v>44308</c:v>
                </c:pt>
                <c:pt idx="270">
                  <c:v>44307</c:v>
                </c:pt>
                <c:pt idx="271">
                  <c:v>44306</c:v>
                </c:pt>
                <c:pt idx="272">
                  <c:v>44305</c:v>
                </c:pt>
                <c:pt idx="273">
                  <c:v>44302</c:v>
                </c:pt>
                <c:pt idx="274">
                  <c:v>44301</c:v>
                </c:pt>
                <c:pt idx="275">
                  <c:v>44300</c:v>
                </c:pt>
                <c:pt idx="276">
                  <c:v>44299</c:v>
                </c:pt>
                <c:pt idx="277">
                  <c:v>44298</c:v>
                </c:pt>
                <c:pt idx="278">
                  <c:v>44295</c:v>
                </c:pt>
                <c:pt idx="279">
                  <c:v>44294</c:v>
                </c:pt>
                <c:pt idx="280">
                  <c:v>44293</c:v>
                </c:pt>
                <c:pt idx="281">
                  <c:v>44292</c:v>
                </c:pt>
                <c:pt idx="282">
                  <c:v>44287</c:v>
                </c:pt>
                <c:pt idx="283">
                  <c:v>44286</c:v>
                </c:pt>
                <c:pt idx="284">
                  <c:v>44285</c:v>
                </c:pt>
                <c:pt idx="285">
                  <c:v>44284</c:v>
                </c:pt>
                <c:pt idx="286">
                  <c:v>44281</c:v>
                </c:pt>
                <c:pt idx="287">
                  <c:v>44280</c:v>
                </c:pt>
                <c:pt idx="288">
                  <c:v>44279</c:v>
                </c:pt>
                <c:pt idx="289">
                  <c:v>44278</c:v>
                </c:pt>
                <c:pt idx="290">
                  <c:v>44277</c:v>
                </c:pt>
                <c:pt idx="291">
                  <c:v>44274</c:v>
                </c:pt>
                <c:pt idx="292">
                  <c:v>44273</c:v>
                </c:pt>
                <c:pt idx="293">
                  <c:v>44235</c:v>
                </c:pt>
                <c:pt idx="294">
                  <c:v>44232</c:v>
                </c:pt>
                <c:pt idx="295">
                  <c:v>44231</c:v>
                </c:pt>
                <c:pt idx="296">
                  <c:v>44230</c:v>
                </c:pt>
                <c:pt idx="297">
                  <c:v>44229</c:v>
                </c:pt>
                <c:pt idx="298">
                  <c:v>44228</c:v>
                </c:pt>
                <c:pt idx="299">
                  <c:v>44225</c:v>
                </c:pt>
                <c:pt idx="300">
                  <c:v>44224</c:v>
                </c:pt>
                <c:pt idx="301">
                  <c:v>44223</c:v>
                </c:pt>
                <c:pt idx="302">
                  <c:v>44222</c:v>
                </c:pt>
                <c:pt idx="303">
                  <c:v>44221</c:v>
                </c:pt>
                <c:pt idx="304">
                  <c:v>44218</c:v>
                </c:pt>
                <c:pt idx="305">
                  <c:v>44217</c:v>
                </c:pt>
                <c:pt idx="306">
                  <c:v>44216</c:v>
                </c:pt>
                <c:pt idx="307">
                  <c:v>44215</c:v>
                </c:pt>
                <c:pt idx="308">
                  <c:v>44214</c:v>
                </c:pt>
                <c:pt idx="309">
                  <c:v>44211</c:v>
                </c:pt>
                <c:pt idx="310">
                  <c:v>44210</c:v>
                </c:pt>
                <c:pt idx="311">
                  <c:v>44209</c:v>
                </c:pt>
                <c:pt idx="312">
                  <c:v>44208</c:v>
                </c:pt>
                <c:pt idx="313">
                  <c:v>44207</c:v>
                </c:pt>
                <c:pt idx="314">
                  <c:v>44204</c:v>
                </c:pt>
                <c:pt idx="315">
                  <c:v>44203</c:v>
                </c:pt>
                <c:pt idx="316">
                  <c:v>44202</c:v>
                </c:pt>
                <c:pt idx="317">
                  <c:v>44201</c:v>
                </c:pt>
                <c:pt idx="318">
                  <c:v>44200</c:v>
                </c:pt>
                <c:pt idx="319">
                  <c:v>44196</c:v>
                </c:pt>
                <c:pt idx="320">
                  <c:v>44195</c:v>
                </c:pt>
                <c:pt idx="321">
                  <c:v>44194</c:v>
                </c:pt>
                <c:pt idx="322">
                  <c:v>44189</c:v>
                </c:pt>
                <c:pt idx="323">
                  <c:v>44188</c:v>
                </c:pt>
                <c:pt idx="324">
                  <c:v>44187</c:v>
                </c:pt>
                <c:pt idx="325">
                  <c:v>44186</c:v>
                </c:pt>
                <c:pt idx="326">
                  <c:v>44183</c:v>
                </c:pt>
                <c:pt idx="327">
                  <c:v>44182</c:v>
                </c:pt>
                <c:pt idx="328">
                  <c:v>44181</c:v>
                </c:pt>
                <c:pt idx="329">
                  <c:v>44180</c:v>
                </c:pt>
                <c:pt idx="330">
                  <c:v>44179</c:v>
                </c:pt>
                <c:pt idx="331">
                  <c:v>44176</c:v>
                </c:pt>
                <c:pt idx="332">
                  <c:v>44175</c:v>
                </c:pt>
                <c:pt idx="333">
                  <c:v>44174</c:v>
                </c:pt>
                <c:pt idx="334">
                  <c:v>44173</c:v>
                </c:pt>
                <c:pt idx="335">
                  <c:v>44172</c:v>
                </c:pt>
                <c:pt idx="336">
                  <c:v>44169</c:v>
                </c:pt>
                <c:pt idx="337">
                  <c:v>44168</c:v>
                </c:pt>
                <c:pt idx="338">
                  <c:v>44167</c:v>
                </c:pt>
                <c:pt idx="339">
                  <c:v>44166</c:v>
                </c:pt>
                <c:pt idx="340">
                  <c:v>44165</c:v>
                </c:pt>
                <c:pt idx="341">
                  <c:v>44162</c:v>
                </c:pt>
                <c:pt idx="342">
                  <c:v>44161</c:v>
                </c:pt>
                <c:pt idx="343">
                  <c:v>44160</c:v>
                </c:pt>
                <c:pt idx="344">
                  <c:v>44159</c:v>
                </c:pt>
                <c:pt idx="345">
                  <c:v>44158</c:v>
                </c:pt>
                <c:pt idx="346">
                  <c:v>44155</c:v>
                </c:pt>
                <c:pt idx="347">
                  <c:v>44154</c:v>
                </c:pt>
                <c:pt idx="348">
                  <c:v>44153</c:v>
                </c:pt>
                <c:pt idx="349">
                  <c:v>44152</c:v>
                </c:pt>
                <c:pt idx="350">
                  <c:v>44151</c:v>
                </c:pt>
                <c:pt idx="351">
                  <c:v>44148</c:v>
                </c:pt>
                <c:pt idx="352">
                  <c:v>44147</c:v>
                </c:pt>
                <c:pt idx="353">
                  <c:v>44146</c:v>
                </c:pt>
                <c:pt idx="354">
                  <c:v>44145</c:v>
                </c:pt>
                <c:pt idx="355">
                  <c:v>44144</c:v>
                </c:pt>
                <c:pt idx="356">
                  <c:v>44141</c:v>
                </c:pt>
                <c:pt idx="357">
                  <c:v>44139</c:v>
                </c:pt>
                <c:pt idx="358">
                  <c:v>44137</c:v>
                </c:pt>
                <c:pt idx="359">
                  <c:v>44134</c:v>
                </c:pt>
                <c:pt idx="360">
                  <c:v>44132</c:v>
                </c:pt>
                <c:pt idx="361">
                  <c:v>44131</c:v>
                </c:pt>
                <c:pt idx="362">
                  <c:v>44130</c:v>
                </c:pt>
                <c:pt idx="363">
                  <c:v>44127</c:v>
                </c:pt>
                <c:pt idx="364">
                  <c:v>44126</c:v>
                </c:pt>
                <c:pt idx="365">
                  <c:v>44125</c:v>
                </c:pt>
                <c:pt idx="366">
                  <c:v>44124</c:v>
                </c:pt>
                <c:pt idx="367">
                  <c:v>44123</c:v>
                </c:pt>
                <c:pt idx="368">
                  <c:v>44091</c:v>
                </c:pt>
                <c:pt idx="369">
                  <c:v>44090</c:v>
                </c:pt>
                <c:pt idx="370">
                  <c:v>44089</c:v>
                </c:pt>
                <c:pt idx="371">
                  <c:v>44088</c:v>
                </c:pt>
                <c:pt idx="372">
                  <c:v>44085</c:v>
                </c:pt>
                <c:pt idx="373">
                  <c:v>44084</c:v>
                </c:pt>
                <c:pt idx="374">
                  <c:v>44083</c:v>
                </c:pt>
                <c:pt idx="375">
                  <c:v>44082</c:v>
                </c:pt>
                <c:pt idx="376">
                  <c:v>44081</c:v>
                </c:pt>
                <c:pt idx="377">
                  <c:v>44078</c:v>
                </c:pt>
                <c:pt idx="378">
                  <c:v>44077</c:v>
                </c:pt>
                <c:pt idx="379">
                  <c:v>44076</c:v>
                </c:pt>
                <c:pt idx="380">
                  <c:v>44075</c:v>
                </c:pt>
                <c:pt idx="381">
                  <c:v>44074</c:v>
                </c:pt>
                <c:pt idx="382">
                  <c:v>44070</c:v>
                </c:pt>
                <c:pt idx="383">
                  <c:v>44069</c:v>
                </c:pt>
                <c:pt idx="384">
                  <c:v>44068</c:v>
                </c:pt>
                <c:pt idx="385">
                  <c:v>44067</c:v>
                </c:pt>
                <c:pt idx="386">
                  <c:v>44064</c:v>
                </c:pt>
                <c:pt idx="387">
                  <c:v>44063</c:v>
                </c:pt>
                <c:pt idx="388">
                  <c:v>44062</c:v>
                </c:pt>
                <c:pt idx="389">
                  <c:v>44061</c:v>
                </c:pt>
                <c:pt idx="390">
                  <c:v>44060</c:v>
                </c:pt>
                <c:pt idx="391">
                  <c:v>44057</c:v>
                </c:pt>
                <c:pt idx="392">
                  <c:v>44056</c:v>
                </c:pt>
                <c:pt idx="393">
                  <c:v>44055</c:v>
                </c:pt>
                <c:pt idx="394">
                  <c:v>44054</c:v>
                </c:pt>
                <c:pt idx="395">
                  <c:v>44053</c:v>
                </c:pt>
                <c:pt idx="396">
                  <c:v>44050</c:v>
                </c:pt>
                <c:pt idx="397">
                  <c:v>44049</c:v>
                </c:pt>
                <c:pt idx="398">
                  <c:v>44048</c:v>
                </c:pt>
                <c:pt idx="399">
                  <c:v>44047</c:v>
                </c:pt>
                <c:pt idx="400">
                  <c:v>44046</c:v>
                </c:pt>
                <c:pt idx="401">
                  <c:v>44041</c:v>
                </c:pt>
                <c:pt idx="402">
                  <c:v>44040</c:v>
                </c:pt>
                <c:pt idx="403">
                  <c:v>44039</c:v>
                </c:pt>
                <c:pt idx="404">
                  <c:v>44036</c:v>
                </c:pt>
                <c:pt idx="405">
                  <c:v>44035</c:v>
                </c:pt>
                <c:pt idx="406">
                  <c:v>44034</c:v>
                </c:pt>
                <c:pt idx="407">
                  <c:v>44033</c:v>
                </c:pt>
                <c:pt idx="408">
                  <c:v>44032</c:v>
                </c:pt>
                <c:pt idx="409">
                  <c:v>44029</c:v>
                </c:pt>
                <c:pt idx="410">
                  <c:v>44028</c:v>
                </c:pt>
                <c:pt idx="411">
                  <c:v>44027</c:v>
                </c:pt>
                <c:pt idx="412">
                  <c:v>44026</c:v>
                </c:pt>
                <c:pt idx="413">
                  <c:v>44025</c:v>
                </c:pt>
                <c:pt idx="414">
                  <c:v>44022</c:v>
                </c:pt>
                <c:pt idx="415">
                  <c:v>44021</c:v>
                </c:pt>
                <c:pt idx="416">
                  <c:v>44020</c:v>
                </c:pt>
                <c:pt idx="417">
                  <c:v>44019</c:v>
                </c:pt>
                <c:pt idx="418">
                  <c:v>44018</c:v>
                </c:pt>
                <c:pt idx="419">
                  <c:v>44015</c:v>
                </c:pt>
                <c:pt idx="420">
                  <c:v>44014</c:v>
                </c:pt>
                <c:pt idx="421">
                  <c:v>44013</c:v>
                </c:pt>
                <c:pt idx="422">
                  <c:v>44012</c:v>
                </c:pt>
                <c:pt idx="423">
                  <c:v>44009</c:v>
                </c:pt>
                <c:pt idx="424">
                  <c:v>44008</c:v>
                </c:pt>
                <c:pt idx="425">
                  <c:v>44007</c:v>
                </c:pt>
                <c:pt idx="426">
                  <c:v>44006</c:v>
                </c:pt>
                <c:pt idx="427">
                  <c:v>44005</c:v>
                </c:pt>
                <c:pt idx="428">
                  <c:v>44004</c:v>
                </c:pt>
                <c:pt idx="429">
                  <c:v>44001</c:v>
                </c:pt>
                <c:pt idx="430">
                  <c:v>44000</c:v>
                </c:pt>
                <c:pt idx="431">
                  <c:v>43999</c:v>
                </c:pt>
                <c:pt idx="432">
                  <c:v>43998</c:v>
                </c:pt>
                <c:pt idx="433">
                  <c:v>43997</c:v>
                </c:pt>
                <c:pt idx="434">
                  <c:v>43993</c:v>
                </c:pt>
                <c:pt idx="435">
                  <c:v>43992</c:v>
                </c:pt>
                <c:pt idx="436">
                  <c:v>43991</c:v>
                </c:pt>
                <c:pt idx="437">
                  <c:v>43990</c:v>
                </c:pt>
                <c:pt idx="438">
                  <c:v>43987</c:v>
                </c:pt>
                <c:pt idx="439">
                  <c:v>43986</c:v>
                </c:pt>
                <c:pt idx="440">
                  <c:v>43985</c:v>
                </c:pt>
                <c:pt idx="441">
                  <c:v>43984</c:v>
                </c:pt>
                <c:pt idx="442">
                  <c:v>43983</c:v>
                </c:pt>
                <c:pt idx="443">
                  <c:v>43980</c:v>
                </c:pt>
                <c:pt idx="444">
                  <c:v>43979</c:v>
                </c:pt>
                <c:pt idx="445">
                  <c:v>43978</c:v>
                </c:pt>
                <c:pt idx="446">
                  <c:v>43966</c:v>
                </c:pt>
                <c:pt idx="447">
                  <c:v>43965</c:v>
                </c:pt>
                <c:pt idx="448">
                  <c:v>43964</c:v>
                </c:pt>
                <c:pt idx="449">
                  <c:v>43959</c:v>
                </c:pt>
                <c:pt idx="450">
                  <c:v>43958</c:v>
                </c:pt>
                <c:pt idx="451">
                  <c:v>43957</c:v>
                </c:pt>
                <c:pt idx="452">
                  <c:v>43956</c:v>
                </c:pt>
                <c:pt idx="453">
                  <c:v>43955</c:v>
                </c:pt>
                <c:pt idx="454">
                  <c:v>43951</c:v>
                </c:pt>
                <c:pt idx="455">
                  <c:v>43950</c:v>
                </c:pt>
                <c:pt idx="456">
                  <c:v>43948</c:v>
                </c:pt>
                <c:pt idx="457">
                  <c:v>43945</c:v>
                </c:pt>
                <c:pt idx="458">
                  <c:v>43944</c:v>
                </c:pt>
                <c:pt idx="459">
                  <c:v>43943</c:v>
                </c:pt>
                <c:pt idx="460">
                  <c:v>43942</c:v>
                </c:pt>
                <c:pt idx="461">
                  <c:v>43941</c:v>
                </c:pt>
                <c:pt idx="462">
                  <c:v>43938</c:v>
                </c:pt>
                <c:pt idx="463">
                  <c:v>43937</c:v>
                </c:pt>
                <c:pt idx="464">
                  <c:v>43936</c:v>
                </c:pt>
                <c:pt idx="465">
                  <c:v>43930</c:v>
                </c:pt>
                <c:pt idx="466">
                  <c:v>43929</c:v>
                </c:pt>
                <c:pt idx="467">
                  <c:v>43928</c:v>
                </c:pt>
                <c:pt idx="468">
                  <c:v>43927</c:v>
                </c:pt>
                <c:pt idx="469">
                  <c:v>43924</c:v>
                </c:pt>
                <c:pt idx="470">
                  <c:v>43923</c:v>
                </c:pt>
                <c:pt idx="471">
                  <c:v>43922</c:v>
                </c:pt>
                <c:pt idx="472">
                  <c:v>43921</c:v>
                </c:pt>
                <c:pt idx="473">
                  <c:v>43920</c:v>
                </c:pt>
                <c:pt idx="474">
                  <c:v>43917</c:v>
                </c:pt>
                <c:pt idx="475">
                  <c:v>43916</c:v>
                </c:pt>
                <c:pt idx="476">
                  <c:v>43915</c:v>
                </c:pt>
                <c:pt idx="477">
                  <c:v>43914</c:v>
                </c:pt>
                <c:pt idx="478">
                  <c:v>43913</c:v>
                </c:pt>
                <c:pt idx="479">
                  <c:v>43910</c:v>
                </c:pt>
                <c:pt idx="480">
                  <c:v>43909</c:v>
                </c:pt>
                <c:pt idx="481">
                  <c:v>43908</c:v>
                </c:pt>
                <c:pt idx="482">
                  <c:v>43907</c:v>
                </c:pt>
                <c:pt idx="483">
                  <c:v>43906</c:v>
                </c:pt>
                <c:pt idx="484">
                  <c:v>43903</c:v>
                </c:pt>
                <c:pt idx="485">
                  <c:v>43902</c:v>
                </c:pt>
                <c:pt idx="486">
                  <c:v>43901</c:v>
                </c:pt>
                <c:pt idx="487">
                  <c:v>43900</c:v>
                </c:pt>
                <c:pt idx="488">
                  <c:v>43899</c:v>
                </c:pt>
                <c:pt idx="489">
                  <c:v>43896</c:v>
                </c:pt>
                <c:pt idx="490">
                  <c:v>43895</c:v>
                </c:pt>
                <c:pt idx="491">
                  <c:v>43893</c:v>
                </c:pt>
                <c:pt idx="492">
                  <c:v>43892</c:v>
                </c:pt>
                <c:pt idx="493">
                  <c:v>43889</c:v>
                </c:pt>
                <c:pt idx="494">
                  <c:v>43888</c:v>
                </c:pt>
                <c:pt idx="495">
                  <c:v>43887</c:v>
                </c:pt>
                <c:pt idx="496">
                  <c:v>43886</c:v>
                </c:pt>
                <c:pt idx="497">
                  <c:v>43885</c:v>
                </c:pt>
                <c:pt idx="498">
                  <c:v>43882</c:v>
                </c:pt>
                <c:pt idx="499">
                  <c:v>43881</c:v>
                </c:pt>
                <c:pt idx="500">
                  <c:v>43880</c:v>
                </c:pt>
                <c:pt idx="501">
                  <c:v>43879</c:v>
                </c:pt>
                <c:pt idx="502">
                  <c:v>43878</c:v>
                </c:pt>
                <c:pt idx="503">
                  <c:v>43875</c:v>
                </c:pt>
                <c:pt idx="504">
                  <c:v>43874</c:v>
                </c:pt>
                <c:pt idx="505">
                  <c:v>43873</c:v>
                </c:pt>
                <c:pt idx="506">
                  <c:v>43872</c:v>
                </c:pt>
                <c:pt idx="507">
                  <c:v>43869</c:v>
                </c:pt>
                <c:pt idx="508">
                  <c:v>43868</c:v>
                </c:pt>
                <c:pt idx="509">
                  <c:v>43867</c:v>
                </c:pt>
                <c:pt idx="510">
                  <c:v>43866</c:v>
                </c:pt>
                <c:pt idx="511">
                  <c:v>43865</c:v>
                </c:pt>
                <c:pt idx="512">
                  <c:v>43864</c:v>
                </c:pt>
                <c:pt idx="513">
                  <c:v>43861</c:v>
                </c:pt>
                <c:pt idx="514">
                  <c:v>43860</c:v>
                </c:pt>
                <c:pt idx="515">
                  <c:v>43859</c:v>
                </c:pt>
                <c:pt idx="516">
                  <c:v>43858</c:v>
                </c:pt>
                <c:pt idx="517">
                  <c:v>43857</c:v>
                </c:pt>
                <c:pt idx="518">
                  <c:v>43854</c:v>
                </c:pt>
                <c:pt idx="519">
                  <c:v>43853</c:v>
                </c:pt>
                <c:pt idx="520">
                  <c:v>43852</c:v>
                </c:pt>
                <c:pt idx="521">
                  <c:v>43851</c:v>
                </c:pt>
                <c:pt idx="522">
                  <c:v>43850</c:v>
                </c:pt>
                <c:pt idx="523">
                  <c:v>43847</c:v>
                </c:pt>
                <c:pt idx="524">
                  <c:v>43846</c:v>
                </c:pt>
                <c:pt idx="525">
                  <c:v>43845</c:v>
                </c:pt>
                <c:pt idx="526">
                  <c:v>43844</c:v>
                </c:pt>
                <c:pt idx="527">
                  <c:v>43843</c:v>
                </c:pt>
                <c:pt idx="528">
                  <c:v>43840</c:v>
                </c:pt>
                <c:pt idx="529">
                  <c:v>43839</c:v>
                </c:pt>
                <c:pt idx="530">
                  <c:v>43838</c:v>
                </c:pt>
                <c:pt idx="531">
                  <c:v>43837</c:v>
                </c:pt>
                <c:pt idx="532">
                  <c:v>43836</c:v>
                </c:pt>
                <c:pt idx="533">
                  <c:v>43833</c:v>
                </c:pt>
                <c:pt idx="534">
                  <c:v>43832</c:v>
                </c:pt>
                <c:pt idx="535">
                  <c:v>43830</c:v>
                </c:pt>
                <c:pt idx="536">
                  <c:v>43829</c:v>
                </c:pt>
                <c:pt idx="537">
                  <c:v>43826</c:v>
                </c:pt>
                <c:pt idx="538">
                  <c:v>43823</c:v>
                </c:pt>
                <c:pt idx="539">
                  <c:v>43822</c:v>
                </c:pt>
                <c:pt idx="540">
                  <c:v>43819</c:v>
                </c:pt>
                <c:pt idx="541">
                  <c:v>43818</c:v>
                </c:pt>
                <c:pt idx="542">
                  <c:v>43817</c:v>
                </c:pt>
                <c:pt idx="543">
                  <c:v>43816</c:v>
                </c:pt>
                <c:pt idx="544">
                  <c:v>43815</c:v>
                </c:pt>
                <c:pt idx="545">
                  <c:v>43812</c:v>
                </c:pt>
                <c:pt idx="546">
                  <c:v>43811</c:v>
                </c:pt>
                <c:pt idx="547">
                  <c:v>43810</c:v>
                </c:pt>
                <c:pt idx="548">
                  <c:v>43809</c:v>
                </c:pt>
                <c:pt idx="549">
                  <c:v>43808</c:v>
                </c:pt>
                <c:pt idx="550">
                  <c:v>43805</c:v>
                </c:pt>
                <c:pt idx="551">
                  <c:v>43804</c:v>
                </c:pt>
                <c:pt idx="552">
                  <c:v>43803</c:v>
                </c:pt>
                <c:pt idx="553">
                  <c:v>43802</c:v>
                </c:pt>
                <c:pt idx="554">
                  <c:v>43801</c:v>
                </c:pt>
                <c:pt idx="555">
                  <c:v>43798</c:v>
                </c:pt>
                <c:pt idx="556">
                  <c:v>43797</c:v>
                </c:pt>
                <c:pt idx="557">
                  <c:v>43796</c:v>
                </c:pt>
                <c:pt idx="558">
                  <c:v>43795</c:v>
                </c:pt>
                <c:pt idx="559">
                  <c:v>43794</c:v>
                </c:pt>
                <c:pt idx="560">
                  <c:v>43790</c:v>
                </c:pt>
                <c:pt idx="561">
                  <c:v>43789</c:v>
                </c:pt>
                <c:pt idx="562">
                  <c:v>43788</c:v>
                </c:pt>
                <c:pt idx="563">
                  <c:v>43787</c:v>
                </c:pt>
                <c:pt idx="564">
                  <c:v>43784</c:v>
                </c:pt>
                <c:pt idx="565">
                  <c:v>43783</c:v>
                </c:pt>
                <c:pt idx="566">
                  <c:v>43782</c:v>
                </c:pt>
                <c:pt idx="567">
                  <c:v>43781</c:v>
                </c:pt>
                <c:pt idx="568">
                  <c:v>43777</c:v>
                </c:pt>
                <c:pt idx="569">
                  <c:v>43776</c:v>
                </c:pt>
                <c:pt idx="570">
                  <c:v>43775</c:v>
                </c:pt>
                <c:pt idx="571">
                  <c:v>43774</c:v>
                </c:pt>
                <c:pt idx="572">
                  <c:v>43773</c:v>
                </c:pt>
                <c:pt idx="573">
                  <c:v>43770</c:v>
                </c:pt>
                <c:pt idx="574">
                  <c:v>43769</c:v>
                </c:pt>
                <c:pt idx="575">
                  <c:v>43768</c:v>
                </c:pt>
                <c:pt idx="576">
                  <c:v>43767</c:v>
                </c:pt>
                <c:pt idx="577">
                  <c:v>43766</c:v>
                </c:pt>
                <c:pt idx="578">
                  <c:v>43763</c:v>
                </c:pt>
                <c:pt idx="579">
                  <c:v>43762</c:v>
                </c:pt>
                <c:pt idx="580">
                  <c:v>43761</c:v>
                </c:pt>
                <c:pt idx="581">
                  <c:v>43760</c:v>
                </c:pt>
                <c:pt idx="582">
                  <c:v>43759</c:v>
                </c:pt>
                <c:pt idx="583">
                  <c:v>43756</c:v>
                </c:pt>
                <c:pt idx="584">
                  <c:v>43755</c:v>
                </c:pt>
                <c:pt idx="585">
                  <c:v>43754</c:v>
                </c:pt>
                <c:pt idx="586">
                  <c:v>43753</c:v>
                </c:pt>
                <c:pt idx="587">
                  <c:v>43752</c:v>
                </c:pt>
                <c:pt idx="588">
                  <c:v>43749</c:v>
                </c:pt>
                <c:pt idx="589">
                  <c:v>43748</c:v>
                </c:pt>
                <c:pt idx="590">
                  <c:v>43747</c:v>
                </c:pt>
                <c:pt idx="591">
                  <c:v>43746</c:v>
                </c:pt>
                <c:pt idx="592">
                  <c:v>43745</c:v>
                </c:pt>
                <c:pt idx="593">
                  <c:v>43742</c:v>
                </c:pt>
                <c:pt idx="594">
                  <c:v>43741</c:v>
                </c:pt>
                <c:pt idx="595">
                  <c:v>43740</c:v>
                </c:pt>
                <c:pt idx="596">
                  <c:v>43738</c:v>
                </c:pt>
                <c:pt idx="597">
                  <c:v>43735</c:v>
                </c:pt>
                <c:pt idx="598">
                  <c:v>43734</c:v>
                </c:pt>
                <c:pt idx="599">
                  <c:v>43733</c:v>
                </c:pt>
                <c:pt idx="600">
                  <c:v>43732</c:v>
                </c:pt>
                <c:pt idx="601">
                  <c:v>43731</c:v>
                </c:pt>
                <c:pt idx="602">
                  <c:v>43728</c:v>
                </c:pt>
                <c:pt idx="603">
                  <c:v>43727</c:v>
                </c:pt>
                <c:pt idx="604">
                  <c:v>43726</c:v>
                </c:pt>
                <c:pt idx="605">
                  <c:v>43725</c:v>
                </c:pt>
                <c:pt idx="606">
                  <c:v>43724</c:v>
                </c:pt>
                <c:pt idx="607">
                  <c:v>43721</c:v>
                </c:pt>
                <c:pt idx="608">
                  <c:v>43719</c:v>
                </c:pt>
                <c:pt idx="609">
                  <c:v>43718</c:v>
                </c:pt>
                <c:pt idx="610">
                  <c:v>43714</c:v>
                </c:pt>
                <c:pt idx="611">
                  <c:v>43713</c:v>
                </c:pt>
                <c:pt idx="612">
                  <c:v>43712</c:v>
                </c:pt>
                <c:pt idx="613">
                  <c:v>43711</c:v>
                </c:pt>
                <c:pt idx="614">
                  <c:v>43710</c:v>
                </c:pt>
                <c:pt idx="615">
                  <c:v>43707</c:v>
                </c:pt>
                <c:pt idx="616">
                  <c:v>43706</c:v>
                </c:pt>
                <c:pt idx="617">
                  <c:v>43705</c:v>
                </c:pt>
                <c:pt idx="618">
                  <c:v>43704</c:v>
                </c:pt>
                <c:pt idx="619">
                  <c:v>43703</c:v>
                </c:pt>
                <c:pt idx="620">
                  <c:v>43700</c:v>
                </c:pt>
                <c:pt idx="621">
                  <c:v>43699</c:v>
                </c:pt>
                <c:pt idx="622">
                  <c:v>43698</c:v>
                </c:pt>
                <c:pt idx="623">
                  <c:v>43697</c:v>
                </c:pt>
                <c:pt idx="624">
                  <c:v>43696</c:v>
                </c:pt>
                <c:pt idx="625">
                  <c:v>43693</c:v>
                </c:pt>
                <c:pt idx="626">
                  <c:v>43692</c:v>
                </c:pt>
                <c:pt idx="627">
                  <c:v>43691</c:v>
                </c:pt>
                <c:pt idx="628">
                  <c:v>43686</c:v>
                </c:pt>
                <c:pt idx="629">
                  <c:v>43685</c:v>
                </c:pt>
                <c:pt idx="630">
                  <c:v>43683</c:v>
                </c:pt>
                <c:pt idx="631">
                  <c:v>43682</c:v>
                </c:pt>
                <c:pt idx="632">
                  <c:v>43679</c:v>
                </c:pt>
                <c:pt idx="633">
                  <c:v>43678</c:v>
                </c:pt>
                <c:pt idx="634">
                  <c:v>43677</c:v>
                </c:pt>
                <c:pt idx="635">
                  <c:v>43676</c:v>
                </c:pt>
                <c:pt idx="636">
                  <c:v>43675</c:v>
                </c:pt>
                <c:pt idx="637">
                  <c:v>43672</c:v>
                </c:pt>
                <c:pt idx="638">
                  <c:v>43671</c:v>
                </c:pt>
                <c:pt idx="639">
                  <c:v>43670</c:v>
                </c:pt>
                <c:pt idx="640">
                  <c:v>43669</c:v>
                </c:pt>
                <c:pt idx="641">
                  <c:v>43668</c:v>
                </c:pt>
                <c:pt idx="642">
                  <c:v>43665</c:v>
                </c:pt>
                <c:pt idx="643">
                  <c:v>43664</c:v>
                </c:pt>
                <c:pt idx="644">
                  <c:v>43663</c:v>
                </c:pt>
                <c:pt idx="645">
                  <c:v>43662</c:v>
                </c:pt>
                <c:pt idx="646">
                  <c:v>43661</c:v>
                </c:pt>
                <c:pt idx="647">
                  <c:v>43658</c:v>
                </c:pt>
                <c:pt idx="648">
                  <c:v>43657</c:v>
                </c:pt>
                <c:pt idx="649">
                  <c:v>43656</c:v>
                </c:pt>
                <c:pt idx="650">
                  <c:v>43655</c:v>
                </c:pt>
                <c:pt idx="651">
                  <c:v>43654</c:v>
                </c:pt>
                <c:pt idx="652">
                  <c:v>43651</c:v>
                </c:pt>
                <c:pt idx="653">
                  <c:v>43650</c:v>
                </c:pt>
                <c:pt idx="654">
                  <c:v>43649</c:v>
                </c:pt>
                <c:pt idx="655">
                  <c:v>43648</c:v>
                </c:pt>
                <c:pt idx="656">
                  <c:v>43647</c:v>
                </c:pt>
                <c:pt idx="657">
                  <c:v>43643</c:v>
                </c:pt>
                <c:pt idx="658">
                  <c:v>43642</c:v>
                </c:pt>
                <c:pt idx="659">
                  <c:v>43641</c:v>
                </c:pt>
                <c:pt idx="660">
                  <c:v>43640</c:v>
                </c:pt>
                <c:pt idx="661">
                  <c:v>43636</c:v>
                </c:pt>
                <c:pt idx="662">
                  <c:v>43635</c:v>
                </c:pt>
                <c:pt idx="663">
                  <c:v>43634</c:v>
                </c:pt>
                <c:pt idx="664">
                  <c:v>43633</c:v>
                </c:pt>
                <c:pt idx="665">
                  <c:v>43630</c:v>
                </c:pt>
                <c:pt idx="666">
                  <c:v>43629</c:v>
                </c:pt>
                <c:pt idx="667">
                  <c:v>43627</c:v>
                </c:pt>
                <c:pt idx="668">
                  <c:v>43626</c:v>
                </c:pt>
                <c:pt idx="669">
                  <c:v>43623</c:v>
                </c:pt>
                <c:pt idx="670">
                  <c:v>43622</c:v>
                </c:pt>
                <c:pt idx="671">
                  <c:v>43619</c:v>
                </c:pt>
                <c:pt idx="672">
                  <c:v>43616</c:v>
                </c:pt>
                <c:pt idx="673">
                  <c:v>43615</c:v>
                </c:pt>
                <c:pt idx="674">
                  <c:v>43613</c:v>
                </c:pt>
                <c:pt idx="675">
                  <c:v>43612</c:v>
                </c:pt>
                <c:pt idx="676">
                  <c:v>43609</c:v>
                </c:pt>
                <c:pt idx="677">
                  <c:v>43608</c:v>
                </c:pt>
                <c:pt idx="678">
                  <c:v>43606</c:v>
                </c:pt>
                <c:pt idx="679">
                  <c:v>43600</c:v>
                </c:pt>
                <c:pt idx="680">
                  <c:v>43599</c:v>
                </c:pt>
                <c:pt idx="681">
                  <c:v>43598</c:v>
                </c:pt>
                <c:pt idx="682">
                  <c:v>43595</c:v>
                </c:pt>
                <c:pt idx="683">
                  <c:v>43594</c:v>
                </c:pt>
                <c:pt idx="684">
                  <c:v>43593</c:v>
                </c:pt>
                <c:pt idx="685">
                  <c:v>43592</c:v>
                </c:pt>
                <c:pt idx="686">
                  <c:v>43588</c:v>
                </c:pt>
                <c:pt idx="687">
                  <c:v>43587</c:v>
                </c:pt>
                <c:pt idx="688">
                  <c:v>43586</c:v>
                </c:pt>
                <c:pt idx="689">
                  <c:v>43585</c:v>
                </c:pt>
                <c:pt idx="690">
                  <c:v>43584</c:v>
                </c:pt>
                <c:pt idx="691">
                  <c:v>43581</c:v>
                </c:pt>
                <c:pt idx="692">
                  <c:v>43580</c:v>
                </c:pt>
                <c:pt idx="693">
                  <c:v>43579</c:v>
                </c:pt>
                <c:pt idx="694">
                  <c:v>43578</c:v>
                </c:pt>
                <c:pt idx="695">
                  <c:v>43573</c:v>
                </c:pt>
                <c:pt idx="696">
                  <c:v>43572</c:v>
                </c:pt>
                <c:pt idx="697">
                  <c:v>43571</c:v>
                </c:pt>
                <c:pt idx="698">
                  <c:v>43570</c:v>
                </c:pt>
                <c:pt idx="699">
                  <c:v>43567</c:v>
                </c:pt>
                <c:pt idx="700">
                  <c:v>43566</c:v>
                </c:pt>
                <c:pt idx="701">
                  <c:v>43565</c:v>
                </c:pt>
                <c:pt idx="702">
                  <c:v>43564</c:v>
                </c:pt>
                <c:pt idx="703">
                  <c:v>43563</c:v>
                </c:pt>
                <c:pt idx="704">
                  <c:v>43560</c:v>
                </c:pt>
                <c:pt idx="705">
                  <c:v>43559</c:v>
                </c:pt>
                <c:pt idx="706">
                  <c:v>43558</c:v>
                </c:pt>
                <c:pt idx="707">
                  <c:v>43557</c:v>
                </c:pt>
                <c:pt idx="708">
                  <c:v>43556</c:v>
                </c:pt>
                <c:pt idx="709">
                  <c:v>43555</c:v>
                </c:pt>
                <c:pt idx="710">
                  <c:v>43554</c:v>
                </c:pt>
                <c:pt idx="711">
                  <c:v>43553</c:v>
                </c:pt>
                <c:pt idx="712">
                  <c:v>43552</c:v>
                </c:pt>
                <c:pt idx="713">
                  <c:v>43551</c:v>
                </c:pt>
                <c:pt idx="714">
                  <c:v>43550</c:v>
                </c:pt>
                <c:pt idx="715">
                  <c:v>43549</c:v>
                </c:pt>
                <c:pt idx="716">
                  <c:v>43546</c:v>
                </c:pt>
                <c:pt idx="717">
                  <c:v>43545</c:v>
                </c:pt>
                <c:pt idx="718">
                  <c:v>43544</c:v>
                </c:pt>
                <c:pt idx="719">
                  <c:v>43543</c:v>
                </c:pt>
                <c:pt idx="720">
                  <c:v>43542</c:v>
                </c:pt>
                <c:pt idx="721">
                  <c:v>43539</c:v>
                </c:pt>
                <c:pt idx="722">
                  <c:v>43538</c:v>
                </c:pt>
                <c:pt idx="723">
                  <c:v>43537</c:v>
                </c:pt>
                <c:pt idx="724">
                  <c:v>43536</c:v>
                </c:pt>
                <c:pt idx="725">
                  <c:v>43535</c:v>
                </c:pt>
                <c:pt idx="726">
                  <c:v>43532</c:v>
                </c:pt>
                <c:pt idx="727">
                  <c:v>43531</c:v>
                </c:pt>
                <c:pt idx="728">
                  <c:v>43530</c:v>
                </c:pt>
                <c:pt idx="729">
                  <c:v>43529</c:v>
                </c:pt>
                <c:pt idx="730">
                  <c:v>43528</c:v>
                </c:pt>
                <c:pt idx="731">
                  <c:v>43525</c:v>
                </c:pt>
                <c:pt idx="732">
                  <c:v>43524</c:v>
                </c:pt>
                <c:pt idx="733">
                  <c:v>43523</c:v>
                </c:pt>
                <c:pt idx="734">
                  <c:v>43522</c:v>
                </c:pt>
                <c:pt idx="735">
                  <c:v>43521</c:v>
                </c:pt>
                <c:pt idx="736">
                  <c:v>43518</c:v>
                </c:pt>
                <c:pt idx="737">
                  <c:v>43517</c:v>
                </c:pt>
                <c:pt idx="738">
                  <c:v>43516</c:v>
                </c:pt>
                <c:pt idx="739">
                  <c:v>43515</c:v>
                </c:pt>
                <c:pt idx="740">
                  <c:v>43514</c:v>
                </c:pt>
                <c:pt idx="741">
                  <c:v>43511</c:v>
                </c:pt>
                <c:pt idx="742">
                  <c:v>43510</c:v>
                </c:pt>
                <c:pt idx="743">
                  <c:v>43509</c:v>
                </c:pt>
                <c:pt idx="744">
                  <c:v>43508</c:v>
                </c:pt>
                <c:pt idx="745">
                  <c:v>43507</c:v>
                </c:pt>
                <c:pt idx="746">
                  <c:v>43504</c:v>
                </c:pt>
                <c:pt idx="747">
                  <c:v>43503</c:v>
                </c:pt>
                <c:pt idx="748">
                  <c:v>43502</c:v>
                </c:pt>
                <c:pt idx="749">
                  <c:v>43501</c:v>
                </c:pt>
                <c:pt idx="750">
                  <c:v>43500</c:v>
                </c:pt>
                <c:pt idx="751">
                  <c:v>43497</c:v>
                </c:pt>
                <c:pt idx="752">
                  <c:v>43496</c:v>
                </c:pt>
                <c:pt idx="753">
                  <c:v>43495</c:v>
                </c:pt>
                <c:pt idx="754">
                  <c:v>43494</c:v>
                </c:pt>
                <c:pt idx="755">
                  <c:v>43493</c:v>
                </c:pt>
                <c:pt idx="756">
                  <c:v>43490</c:v>
                </c:pt>
                <c:pt idx="757">
                  <c:v>43489</c:v>
                </c:pt>
                <c:pt idx="758">
                  <c:v>43488</c:v>
                </c:pt>
                <c:pt idx="759">
                  <c:v>43487</c:v>
                </c:pt>
                <c:pt idx="760">
                  <c:v>43486</c:v>
                </c:pt>
                <c:pt idx="761">
                  <c:v>43483</c:v>
                </c:pt>
                <c:pt idx="762">
                  <c:v>43482</c:v>
                </c:pt>
                <c:pt idx="763">
                  <c:v>43481</c:v>
                </c:pt>
                <c:pt idx="764">
                  <c:v>43480</c:v>
                </c:pt>
                <c:pt idx="765">
                  <c:v>43479</c:v>
                </c:pt>
                <c:pt idx="766">
                  <c:v>43476</c:v>
                </c:pt>
                <c:pt idx="767">
                  <c:v>43475</c:v>
                </c:pt>
                <c:pt idx="768">
                  <c:v>43474</c:v>
                </c:pt>
                <c:pt idx="769">
                  <c:v>43473</c:v>
                </c:pt>
                <c:pt idx="770">
                  <c:v>43472</c:v>
                </c:pt>
                <c:pt idx="771">
                  <c:v>43469</c:v>
                </c:pt>
                <c:pt idx="772">
                  <c:v>43468</c:v>
                </c:pt>
                <c:pt idx="773">
                  <c:v>43467</c:v>
                </c:pt>
              </c:numCache>
            </c:numRef>
          </c:cat>
          <c:val>
            <c:numRef>
              <c:f>Sheet1!$C$3:$C$776</c:f>
              <c:numCache>
                <c:formatCode>General</c:formatCode>
                <c:ptCount val="774"/>
                <c:pt idx="0">
                  <c:v>1.8289</c:v>
                </c:pt>
                <c:pt idx="1">
                  <c:v>1.72129</c:v>
                </c:pt>
                <c:pt idx="2">
                  <c:v>1.68771</c:v>
                </c:pt>
                <c:pt idx="3">
                  <c:v>1.6904300000000001</c:v>
                </c:pt>
                <c:pt idx="4">
                  <c:v>1.665</c:v>
                </c:pt>
                <c:pt idx="5">
                  <c:v>1.6259999999999999</c:v>
                </c:pt>
                <c:pt idx="6">
                  <c:v>1.6259999999999999</c:v>
                </c:pt>
                <c:pt idx="7">
                  <c:v>1.6259999999999999</c:v>
                </c:pt>
                <c:pt idx="8">
                  <c:v>1.6107100000000001</c:v>
                </c:pt>
                <c:pt idx="9">
                  <c:v>1.5978600000000001</c:v>
                </c:pt>
                <c:pt idx="10">
                  <c:v>1.5978600000000001</c:v>
                </c:pt>
                <c:pt idx="11">
                  <c:v>1.5748599999999999</c:v>
                </c:pt>
                <c:pt idx="12">
                  <c:v>1.5528599999999999</c:v>
                </c:pt>
                <c:pt idx="13">
                  <c:v>1.5309999999999999</c:v>
                </c:pt>
                <c:pt idx="14">
                  <c:v>1.52386</c:v>
                </c:pt>
                <c:pt idx="15">
                  <c:v>1.5064299999999999</c:v>
                </c:pt>
                <c:pt idx="16">
                  <c:v>1.5048600000000001</c:v>
                </c:pt>
                <c:pt idx="17">
                  <c:v>1.478</c:v>
                </c:pt>
                <c:pt idx="18">
                  <c:v>1.44757</c:v>
                </c:pt>
                <c:pt idx="19">
                  <c:v>1.44371</c:v>
                </c:pt>
                <c:pt idx="20">
                  <c:v>1.44371</c:v>
                </c:pt>
                <c:pt idx="21">
                  <c:v>1.4112899999999999</c:v>
                </c:pt>
                <c:pt idx="22">
                  <c:v>1.4218999999999999</c:v>
                </c:pt>
                <c:pt idx="23">
                  <c:v>1.3997999999999999</c:v>
                </c:pt>
                <c:pt idx="24">
                  <c:v>1.3986000000000001</c:v>
                </c:pt>
                <c:pt idx="25">
                  <c:v>1.4018999999999999</c:v>
                </c:pt>
                <c:pt idx="26">
                  <c:v>1.4060999999999999</c:v>
                </c:pt>
                <c:pt idx="27">
                  <c:v>1.3632899999999999</c:v>
                </c:pt>
                <c:pt idx="28">
                  <c:v>1.286</c:v>
                </c:pt>
                <c:pt idx="29">
                  <c:v>1.2388600000000001</c:v>
                </c:pt>
                <c:pt idx="30">
                  <c:v>1.23814</c:v>
                </c:pt>
                <c:pt idx="31">
                  <c:v>1.2248600000000001</c:v>
                </c:pt>
                <c:pt idx="32">
                  <c:v>1.2137100000000001</c:v>
                </c:pt>
                <c:pt idx="33">
                  <c:v>1.1839999999999999</c:v>
                </c:pt>
                <c:pt idx="34">
                  <c:v>1.13629</c:v>
                </c:pt>
                <c:pt idx="35">
                  <c:v>1.09829</c:v>
                </c:pt>
                <c:pt idx="36">
                  <c:v>1.06271</c:v>
                </c:pt>
                <c:pt idx="37">
                  <c:v>1.06271</c:v>
                </c:pt>
                <c:pt idx="38">
                  <c:v>1.03843</c:v>
                </c:pt>
                <c:pt idx="39">
                  <c:v>1.0214300000000001</c:v>
                </c:pt>
                <c:pt idx="40">
                  <c:v>1.01071</c:v>
                </c:pt>
                <c:pt idx="41">
                  <c:v>0.98885999999999996</c:v>
                </c:pt>
                <c:pt idx="42">
                  <c:v>0.98643000000000003</c:v>
                </c:pt>
                <c:pt idx="43">
                  <c:v>0.96657000000000004</c:v>
                </c:pt>
                <c:pt idx="44">
                  <c:v>0.96899999999999997</c:v>
                </c:pt>
                <c:pt idx="45">
                  <c:v>0.96199999999999997</c:v>
                </c:pt>
                <c:pt idx="46">
                  <c:v>0.96157000000000004</c:v>
                </c:pt>
                <c:pt idx="47">
                  <c:v>0.96686000000000005</c:v>
                </c:pt>
                <c:pt idx="48">
                  <c:v>1.006</c:v>
                </c:pt>
                <c:pt idx="49">
                  <c:v>0.99629000000000001</c:v>
                </c:pt>
                <c:pt idx="50">
                  <c:v>0.98285999999999996</c:v>
                </c:pt>
                <c:pt idx="51">
                  <c:v>0.96557000000000004</c:v>
                </c:pt>
                <c:pt idx="52">
                  <c:v>0.96570999999999996</c:v>
                </c:pt>
                <c:pt idx="53">
                  <c:v>0.95370999999999995</c:v>
                </c:pt>
                <c:pt idx="54">
                  <c:v>0.95757000000000003</c:v>
                </c:pt>
                <c:pt idx="55">
                  <c:v>0.93400000000000005</c:v>
                </c:pt>
                <c:pt idx="56">
                  <c:v>0.92786000000000002</c:v>
                </c:pt>
                <c:pt idx="57">
                  <c:v>0.91642999999999997</c:v>
                </c:pt>
                <c:pt idx="58">
                  <c:v>0.88471</c:v>
                </c:pt>
                <c:pt idx="59">
                  <c:v>0.82599999999999996</c:v>
                </c:pt>
                <c:pt idx="60">
                  <c:v>0.80286000000000002</c:v>
                </c:pt>
                <c:pt idx="61">
                  <c:v>0.745</c:v>
                </c:pt>
                <c:pt idx="62">
                  <c:v>0.70299999999999996</c:v>
                </c:pt>
                <c:pt idx="63">
                  <c:v>0.64285999999999999</c:v>
                </c:pt>
                <c:pt idx="64">
                  <c:v>0.61014000000000002</c:v>
                </c:pt>
                <c:pt idx="65">
                  <c:v>0.58313999999999999</c:v>
                </c:pt>
                <c:pt idx="66">
                  <c:v>0.52214000000000005</c:v>
                </c:pt>
                <c:pt idx="67">
                  <c:v>0.50429000000000002</c:v>
                </c:pt>
                <c:pt idx="68">
                  <c:v>0.50429000000000002</c:v>
                </c:pt>
                <c:pt idx="69">
                  <c:v>0.52300000000000002</c:v>
                </c:pt>
                <c:pt idx="70">
                  <c:v>0.50785999999999998</c:v>
                </c:pt>
                <c:pt idx="71">
                  <c:v>0.49757000000000001</c:v>
                </c:pt>
                <c:pt idx="72">
                  <c:v>0.48786000000000002</c:v>
                </c:pt>
                <c:pt idx="73">
                  <c:v>0.46385999999999999</c:v>
                </c:pt>
                <c:pt idx="74">
                  <c:v>0.47957</c:v>
                </c:pt>
                <c:pt idx="75">
                  <c:v>0.48099999999999998</c:v>
                </c:pt>
                <c:pt idx="76">
                  <c:v>0.48814000000000002</c:v>
                </c:pt>
                <c:pt idx="77">
                  <c:v>0.46871000000000002</c:v>
                </c:pt>
                <c:pt idx="78">
                  <c:v>0.45846999999999999</c:v>
                </c:pt>
                <c:pt idx="79">
                  <c:v>0.50643000000000005</c:v>
                </c:pt>
                <c:pt idx="80">
                  <c:v>0.39485999999999999</c:v>
                </c:pt>
                <c:pt idx="81">
                  <c:v>0.37742999999999999</c:v>
                </c:pt>
                <c:pt idx="82">
                  <c:v>0.36629</c:v>
                </c:pt>
                <c:pt idx="83">
                  <c:v>0.36242999999999997</c:v>
                </c:pt>
                <c:pt idx="84">
                  <c:v>0.33900000000000002</c:v>
                </c:pt>
                <c:pt idx="85">
                  <c:v>0.31057000000000001</c:v>
                </c:pt>
                <c:pt idx="86">
                  <c:v>0.31057000000000001</c:v>
                </c:pt>
                <c:pt idx="87">
                  <c:v>0.30886000000000002</c:v>
                </c:pt>
                <c:pt idx="88">
                  <c:v>0.30886000000000002</c:v>
                </c:pt>
                <c:pt idx="89">
                  <c:v>0.31657000000000002</c:v>
                </c:pt>
                <c:pt idx="90">
                  <c:v>0.29899999999999999</c:v>
                </c:pt>
                <c:pt idx="91">
                  <c:v>0.27756999999999998</c:v>
                </c:pt>
                <c:pt idx="92">
                  <c:v>0.26756999999999997</c:v>
                </c:pt>
                <c:pt idx="93">
                  <c:v>0.26713999999999999</c:v>
                </c:pt>
                <c:pt idx="94">
                  <c:v>0.25770999999999999</c:v>
                </c:pt>
                <c:pt idx="95">
                  <c:v>0.25885999999999998</c:v>
                </c:pt>
                <c:pt idx="96">
                  <c:v>0.25513999999999998</c:v>
                </c:pt>
                <c:pt idx="97">
                  <c:v>0.254</c:v>
                </c:pt>
                <c:pt idx="98">
                  <c:v>0.248</c:v>
                </c:pt>
                <c:pt idx="99">
                  <c:v>0.24129</c:v>
                </c:pt>
                <c:pt idx="100">
                  <c:v>0.23913999999999999</c:v>
                </c:pt>
                <c:pt idx="101">
                  <c:v>0.23843</c:v>
                </c:pt>
                <c:pt idx="102">
                  <c:v>0.24443000000000001</c:v>
                </c:pt>
                <c:pt idx="103">
                  <c:v>0.23613999999999999</c:v>
                </c:pt>
                <c:pt idx="104">
                  <c:v>0.23613999999999999</c:v>
                </c:pt>
                <c:pt idx="105">
                  <c:v>0.23129</c:v>
                </c:pt>
                <c:pt idx="106">
                  <c:v>0.22556999999999999</c:v>
                </c:pt>
                <c:pt idx="107">
                  <c:v>0.216</c:v>
                </c:pt>
                <c:pt idx="108">
                  <c:v>0.20913000000000001</c:v>
                </c:pt>
                <c:pt idx="109">
                  <c:v>0.21437999999999999</c:v>
                </c:pt>
                <c:pt idx="110">
                  <c:v>0.21787999999999999</c:v>
                </c:pt>
                <c:pt idx="111">
                  <c:v>0.21787999999999999</c:v>
                </c:pt>
                <c:pt idx="112">
                  <c:v>0.21975</c:v>
                </c:pt>
                <c:pt idx="113">
                  <c:v>0.21138000000000001</c:v>
                </c:pt>
                <c:pt idx="114">
                  <c:v>0.216</c:v>
                </c:pt>
                <c:pt idx="115">
                  <c:v>0.21425</c:v>
                </c:pt>
                <c:pt idx="116">
                  <c:v>0.21263000000000001</c:v>
                </c:pt>
                <c:pt idx="117">
                  <c:v>0.21362999999999999</c:v>
                </c:pt>
                <c:pt idx="118">
                  <c:v>0.21562999999999999</c:v>
                </c:pt>
                <c:pt idx="119">
                  <c:v>0.21088000000000001</c:v>
                </c:pt>
                <c:pt idx="120">
                  <c:v>0.20275000000000001</c:v>
                </c:pt>
                <c:pt idx="121">
                  <c:v>0.19825000000000001</c:v>
                </c:pt>
                <c:pt idx="122">
                  <c:v>0.20088</c:v>
                </c:pt>
                <c:pt idx="123">
                  <c:v>0.20050000000000001</c:v>
                </c:pt>
                <c:pt idx="124">
                  <c:v>0.19825000000000001</c:v>
                </c:pt>
                <c:pt idx="125">
                  <c:v>0.19</c:v>
                </c:pt>
                <c:pt idx="126">
                  <c:v>0.18013000000000001</c:v>
                </c:pt>
                <c:pt idx="127">
                  <c:v>0.17463000000000001</c:v>
                </c:pt>
                <c:pt idx="128">
                  <c:v>0.17324999999999999</c:v>
                </c:pt>
                <c:pt idx="129">
                  <c:v>0.17088</c:v>
                </c:pt>
                <c:pt idx="130">
                  <c:v>0.17538000000000001</c:v>
                </c:pt>
                <c:pt idx="131">
                  <c:v>0.17563000000000001</c:v>
                </c:pt>
                <c:pt idx="132">
                  <c:v>0.18024999999999999</c:v>
                </c:pt>
                <c:pt idx="133">
                  <c:v>0.16963</c:v>
                </c:pt>
                <c:pt idx="134">
                  <c:v>0.16963</c:v>
                </c:pt>
                <c:pt idx="135">
                  <c:v>0.16400000000000001</c:v>
                </c:pt>
                <c:pt idx="136">
                  <c:v>0.15962999999999999</c:v>
                </c:pt>
                <c:pt idx="137">
                  <c:v>0.1575</c:v>
                </c:pt>
                <c:pt idx="138">
                  <c:v>0.16</c:v>
                </c:pt>
                <c:pt idx="139">
                  <c:v>0.15787999999999999</c:v>
                </c:pt>
                <c:pt idx="140">
                  <c:v>0.14274999999999999</c:v>
                </c:pt>
                <c:pt idx="141">
                  <c:v>0.156</c:v>
                </c:pt>
                <c:pt idx="142">
                  <c:v>0.15437999999999999</c:v>
                </c:pt>
                <c:pt idx="143">
                  <c:v>0.14949999999999999</c:v>
                </c:pt>
                <c:pt idx="144">
                  <c:v>0.14563000000000001</c:v>
                </c:pt>
                <c:pt idx="145">
                  <c:v>0.14274999999999999</c:v>
                </c:pt>
                <c:pt idx="146">
                  <c:v>0.14438000000000001</c:v>
                </c:pt>
                <c:pt idx="147">
                  <c:v>0.13975000000000001</c:v>
                </c:pt>
                <c:pt idx="148">
                  <c:v>0.14499999999999999</c:v>
                </c:pt>
                <c:pt idx="149">
                  <c:v>0.14088000000000001</c:v>
                </c:pt>
                <c:pt idx="150">
                  <c:v>0.13225000000000001</c:v>
                </c:pt>
                <c:pt idx="151">
                  <c:v>0.12862999999999999</c:v>
                </c:pt>
                <c:pt idx="152">
                  <c:v>0.12862999999999999</c:v>
                </c:pt>
                <c:pt idx="153">
                  <c:v>0.13450000000000001</c:v>
                </c:pt>
                <c:pt idx="154">
                  <c:v>0.12488</c:v>
                </c:pt>
                <c:pt idx="155">
                  <c:v>0.12388</c:v>
                </c:pt>
                <c:pt idx="156">
                  <c:v>0.12825</c:v>
                </c:pt>
                <c:pt idx="157">
                  <c:v>0.1295</c:v>
                </c:pt>
                <c:pt idx="158">
                  <c:v>0.12363</c:v>
                </c:pt>
                <c:pt idx="159">
                  <c:v>0.12225</c:v>
                </c:pt>
                <c:pt idx="160">
                  <c:v>0.12375</c:v>
                </c:pt>
                <c:pt idx="161">
                  <c:v>0.12113</c:v>
                </c:pt>
                <c:pt idx="162">
                  <c:v>0.12113</c:v>
                </c:pt>
                <c:pt idx="163">
                  <c:v>0.12363</c:v>
                </c:pt>
                <c:pt idx="164">
                  <c:v>0.124</c:v>
                </c:pt>
                <c:pt idx="165">
                  <c:v>0.124</c:v>
                </c:pt>
                <c:pt idx="166">
                  <c:v>0.12662999999999999</c:v>
                </c:pt>
                <c:pt idx="167">
                  <c:v>0.13313</c:v>
                </c:pt>
                <c:pt idx="168">
                  <c:v>0.13088</c:v>
                </c:pt>
                <c:pt idx="169">
                  <c:v>0.13150000000000001</c:v>
                </c:pt>
                <c:pt idx="170">
                  <c:v>0.13175000000000001</c:v>
                </c:pt>
                <c:pt idx="171">
                  <c:v>0.13225000000000001</c:v>
                </c:pt>
                <c:pt idx="172">
                  <c:v>0.12388</c:v>
                </c:pt>
                <c:pt idx="173">
                  <c:v>0.122</c:v>
                </c:pt>
                <c:pt idx="174">
                  <c:v>0.12</c:v>
                </c:pt>
                <c:pt idx="175">
                  <c:v>0.11799999999999999</c:v>
                </c:pt>
                <c:pt idx="176">
                  <c:v>0.11600000000000001</c:v>
                </c:pt>
                <c:pt idx="177">
                  <c:v>0.11575000000000001</c:v>
                </c:pt>
                <c:pt idx="178">
                  <c:v>0.11575000000000001</c:v>
                </c:pt>
                <c:pt idx="179">
                  <c:v>0.11413</c:v>
                </c:pt>
                <c:pt idx="180">
                  <c:v>0.11600000000000001</c:v>
                </c:pt>
                <c:pt idx="181">
                  <c:v>0.11463</c:v>
                </c:pt>
                <c:pt idx="182">
                  <c:v>0.11550000000000001</c:v>
                </c:pt>
                <c:pt idx="183">
                  <c:v>0.11763</c:v>
                </c:pt>
                <c:pt idx="184">
                  <c:v>0.11888</c:v>
                </c:pt>
                <c:pt idx="185">
                  <c:v>0.11963</c:v>
                </c:pt>
                <c:pt idx="186">
                  <c:v>0.11988</c:v>
                </c:pt>
                <c:pt idx="187">
                  <c:v>0.11988</c:v>
                </c:pt>
                <c:pt idx="188">
                  <c:v>0.12075</c:v>
                </c:pt>
                <c:pt idx="189">
                  <c:v>0.12375</c:v>
                </c:pt>
                <c:pt idx="190">
                  <c:v>0.12175</c:v>
                </c:pt>
                <c:pt idx="191">
                  <c:v>0.12925</c:v>
                </c:pt>
                <c:pt idx="192">
                  <c:v>0.12837999999999999</c:v>
                </c:pt>
                <c:pt idx="193">
                  <c:v>0.13075000000000001</c:v>
                </c:pt>
                <c:pt idx="194">
                  <c:v>0.13088</c:v>
                </c:pt>
                <c:pt idx="195">
                  <c:v>0.12725</c:v>
                </c:pt>
                <c:pt idx="196">
                  <c:v>0.1245</c:v>
                </c:pt>
                <c:pt idx="197">
                  <c:v>0.12425</c:v>
                </c:pt>
                <c:pt idx="198">
                  <c:v>0.12475</c:v>
                </c:pt>
                <c:pt idx="199">
                  <c:v>0.12125</c:v>
                </c:pt>
                <c:pt idx="200">
                  <c:v>0.12275</c:v>
                </c:pt>
                <c:pt idx="201">
                  <c:v>0.12725</c:v>
                </c:pt>
                <c:pt idx="202">
                  <c:v>0.12837999999999999</c:v>
                </c:pt>
                <c:pt idx="203">
                  <c:v>0.12537999999999999</c:v>
                </c:pt>
                <c:pt idx="204">
                  <c:v>0.12175</c:v>
                </c:pt>
                <c:pt idx="205">
                  <c:v>0.12138</c:v>
                </c:pt>
                <c:pt idx="206">
                  <c:v>0.12375</c:v>
                </c:pt>
                <c:pt idx="207">
                  <c:v>0.11774999999999999</c:v>
                </c:pt>
                <c:pt idx="208">
                  <c:v>0.12575</c:v>
                </c:pt>
                <c:pt idx="209">
                  <c:v>0.1285</c:v>
                </c:pt>
                <c:pt idx="210">
                  <c:v>0.12963</c:v>
                </c:pt>
                <c:pt idx="211">
                  <c:v>0.13163</c:v>
                </c:pt>
                <c:pt idx="212">
                  <c:v>0.12887999999999999</c:v>
                </c:pt>
                <c:pt idx="213">
                  <c:v>0.12525</c:v>
                </c:pt>
                <c:pt idx="214">
                  <c:v>0.13788</c:v>
                </c:pt>
                <c:pt idx="215">
                  <c:v>0.13425000000000001</c:v>
                </c:pt>
                <c:pt idx="216">
                  <c:v>0.13388</c:v>
                </c:pt>
                <c:pt idx="217">
                  <c:v>0.12637999999999999</c:v>
                </c:pt>
                <c:pt idx="218">
                  <c:v>0.12612999999999999</c:v>
                </c:pt>
                <c:pt idx="219">
                  <c:v>0.13288</c:v>
                </c:pt>
                <c:pt idx="220">
                  <c:v>0.12862999999999999</c:v>
                </c:pt>
                <c:pt idx="221">
                  <c:v>0.11899999999999999</c:v>
                </c:pt>
                <c:pt idx="222">
                  <c:v>0.12388</c:v>
                </c:pt>
                <c:pt idx="223">
                  <c:v>0.13488</c:v>
                </c:pt>
                <c:pt idx="224">
                  <c:v>0.13800000000000001</c:v>
                </c:pt>
                <c:pt idx="225">
                  <c:v>0.13788</c:v>
                </c:pt>
                <c:pt idx="226">
                  <c:v>0.14474999999999999</c:v>
                </c:pt>
                <c:pt idx="227">
                  <c:v>0.14574999999999999</c:v>
                </c:pt>
                <c:pt idx="228">
                  <c:v>0.14488000000000001</c:v>
                </c:pt>
                <c:pt idx="229">
                  <c:v>0.14724999999999999</c:v>
                </c:pt>
                <c:pt idx="230">
                  <c:v>0.14599999999999999</c:v>
                </c:pt>
                <c:pt idx="231">
                  <c:v>0.14724999999999999</c:v>
                </c:pt>
                <c:pt idx="232">
                  <c:v>0.13375000000000001</c:v>
                </c:pt>
                <c:pt idx="233">
                  <c:v>0.13788</c:v>
                </c:pt>
                <c:pt idx="234">
                  <c:v>0.13488</c:v>
                </c:pt>
                <c:pt idx="235">
                  <c:v>0.13450000000000001</c:v>
                </c:pt>
                <c:pt idx="236">
                  <c:v>0.1245</c:v>
                </c:pt>
                <c:pt idx="237">
                  <c:v>0.12475</c:v>
                </c:pt>
                <c:pt idx="238">
                  <c:v>0.11799999999999999</c:v>
                </c:pt>
                <c:pt idx="239">
                  <c:v>0.11899999999999999</c:v>
                </c:pt>
                <c:pt idx="240">
                  <c:v>0.12475</c:v>
                </c:pt>
                <c:pt idx="241">
                  <c:v>0.128</c:v>
                </c:pt>
                <c:pt idx="242">
                  <c:v>0.128</c:v>
                </c:pt>
                <c:pt idx="243">
                  <c:v>0.12313</c:v>
                </c:pt>
                <c:pt idx="244">
                  <c:v>0.13075000000000001</c:v>
                </c:pt>
                <c:pt idx="245">
                  <c:v>0.1285</c:v>
                </c:pt>
                <c:pt idx="246">
                  <c:v>0.1285</c:v>
                </c:pt>
                <c:pt idx="247">
                  <c:v>0.13138</c:v>
                </c:pt>
                <c:pt idx="248">
                  <c:v>0.13138</c:v>
                </c:pt>
                <c:pt idx="249">
                  <c:v>0.13463</c:v>
                </c:pt>
                <c:pt idx="250">
                  <c:v>0.13500000000000001</c:v>
                </c:pt>
                <c:pt idx="251">
                  <c:v>0.14088000000000001</c:v>
                </c:pt>
                <c:pt idx="252">
                  <c:v>0.14088000000000001</c:v>
                </c:pt>
                <c:pt idx="253">
                  <c:v>0.14699999999999999</c:v>
                </c:pt>
                <c:pt idx="254">
                  <c:v>0.15013000000000001</c:v>
                </c:pt>
                <c:pt idx="255">
                  <c:v>0.14924999999999999</c:v>
                </c:pt>
                <c:pt idx="256">
                  <c:v>0.15525</c:v>
                </c:pt>
                <c:pt idx="257">
                  <c:v>0.14963000000000001</c:v>
                </c:pt>
                <c:pt idx="258">
                  <c:v>0.15512999999999999</c:v>
                </c:pt>
                <c:pt idx="259">
                  <c:v>0.15587999999999999</c:v>
                </c:pt>
                <c:pt idx="260">
                  <c:v>0.16750000000000001</c:v>
                </c:pt>
                <c:pt idx="261">
                  <c:v>0.15987999999999999</c:v>
                </c:pt>
                <c:pt idx="262">
                  <c:v>0.17638000000000001</c:v>
                </c:pt>
                <c:pt idx="263">
                  <c:v>0.16988</c:v>
                </c:pt>
                <c:pt idx="264">
                  <c:v>0.17638000000000001</c:v>
                </c:pt>
                <c:pt idx="265">
                  <c:v>0.17638000000000001</c:v>
                </c:pt>
                <c:pt idx="266">
                  <c:v>0.14224999999999999</c:v>
                </c:pt>
                <c:pt idx="267">
                  <c:v>0.14224999999999999</c:v>
                </c:pt>
                <c:pt idx="268">
                  <c:v>0.17574999999999999</c:v>
                </c:pt>
                <c:pt idx="269">
                  <c:v>0.17288000000000001</c:v>
                </c:pt>
                <c:pt idx="270">
                  <c:v>0.17288000000000001</c:v>
                </c:pt>
                <c:pt idx="271">
                  <c:v>0.186</c:v>
                </c:pt>
                <c:pt idx="272">
                  <c:v>0.18825</c:v>
                </c:pt>
                <c:pt idx="273">
                  <c:v>0.18975</c:v>
                </c:pt>
                <c:pt idx="274">
                  <c:v>0.18362999999999999</c:v>
                </c:pt>
                <c:pt idx="275">
                  <c:v>0.18375</c:v>
                </c:pt>
                <c:pt idx="276">
                  <c:v>0.18575</c:v>
                </c:pt>
                <c:pt idx="277">
                  <c:v>0.1875</c:v>
                </c:pt>
                <c:pt idx="278">
                  <c:v>0.19363</c:v>
                </c:pt>
                <c:pt idx="279">
                  <c:v>0.19363</c:v>
                </c:pt>
                <c:pt idx="280">
                  <c:v>0.19738</c:v>
                </c:pt>
                <c:pt idx="281">
                  <c:v>0.19975000000000001</c:v>
                </c:pt>
                <c:pt idx="282">
                  <c:v>0.19420000000000001</c:v>
                </c:pt>
                <c:pt idx="283">
                  <c:v>0.2016</c:v>
                </c:pt>
                <c:pt idx="284">
                  <c:v>0.20250000000000001</c:v>
                </c:pt>
                <c:pt idx="285">
                  <c:v>0.19900000000000001</c:v>
                </c:pt>
                <c:pt idx="286">
                  <c:v>0.193</c:v>
                </c:pt>
                <c:pt idx="287">
                  <c:v>0.19513</c:v>
                </c:pt>
                <c:pt idx="288">
                  <c:v>0.1905</c:v>
                </c:pt>
                <c:pt idx="289">
                  <c:v>0.1905</c:v>
                </c:pt>
                <c:pt idx="290">
                  <c:v>0.19688</c:v>
                </c:pt>
                <c:pt idx="291">
                  <c:v>0.18662999999999999</c:v>
                </c:pt>
                <c:pt idx="292">
                  <c:v>0.18962999999999999</c:v>
                </c:pt>
                <c:pt idx="293">
                  <c:v>0.19087999999999999</c:v>
                </c:pt>
                <c:pt idx="294">
                  <c:v>0.19513</c:v>
                </c:pt>
                <c:pt idx="295">
                  <c:v>0.19513</c:v>
                </c:pt>
                <c:pt idx="296">
                  <c:v>0.19513</c:v>
                </c:pt>
                <c:pt idx="297">
                  <c:v>0.19225</c:v>
                </c:pt>
                <c:pt idx="298">
                  <c:v>0.19550000000000001</c:v>
                </c:pt>
                <c:pt idx="299">
                  <c:v>0.20188</c:v>
                </c:pt>
                <c:pt idx="300">
                  <c:v>0.20499999999999999</c:v>
                </c:pt>
                <c:pt idx="301">
                  <c:v>0.21149999999999999</c:v>
                </c:pt>
                <c:pt idx="302">
                  <c:v>0.2185</c:v>
                </c:pt>
                <c:pt idx="303">
                  <c:v>0.21288000000000001</c:v>
                </c:pt>
                <c:pt idx="304">
                  <c:v>0.21525</c:v>
                </c:pt>
                <c:pt idx="305">
                  <c:v>0.21775</c:v>
                </c:pt>
                <c:pt idx="306">
                  <c:v>0.22237999999999999</c:v>
                </c:pt>
                <c:pt idx="307">
                  <c:v>0.22363</c:v>
                </c:pt>
                <c:pt idx="308">
                  <c:v>0.224</c:v>
                </c:pt>
                <c:pt idx="309">
                  <c:v>0.22338</c:v>
                </c:pt>
                <c:pt idx="310">
                  <c:v>0.22563</c:v>
                </c:pt>
                <c:pt idx="311">
                  <c:v>0.24124999999999999</c:v>
                </c:pt>
                <c:pt idx="312">
                  <c:v>0.23375000000000001</c:v>
                </c:pt>
                <c:pt idx="313">
                  <c:v>0.22450000000000001</c:v>
                </c:pt>
                <c:pt idx="314">
                  <c:v>0.22438</c:v>
                </c:pt>
                <c:pt idx="315">
                  <c:v>0.22475000000000001</c:v>
                </c:pt>
                <c:pt idx="316">
                  <c:v>0.23400000000000001</c:v>
                </c:pt>
                <c:pt idx="317">
                  <c:v>0.23688000000000001</c:v>
                </c:pt>
                <c:pt idx="318">
                  <c:v>0.23724999999999999</c:v>
                </c:pt>
                <c:pt idx="319">
                  <c:v>0.23838000000000001</c:v>
                </c:pt>
                <c:pt idx="320">
                  <c:v>0.23749999999999999</c:v>
                </c:pt>
                <c:pt idx="321">
                  <c:v>0.25387999999999999</c:v>
                </c:pt>
                <c:pt idx="322">
                  <c:v>0.24013000000000001</c:v>
                </c:pt>
                <c:pt idx="323">
                  <c:v>0.251</c:v>
                </c:pt>
                <c:pt idx="324">
                  <c:v>0.23813000000000001</c:v>
                </c:pt>
                <c:pt idx="325">
                  <c:v>0.24487999999999999</c:v>
                </c:pt>
                <c:pt idx="326">
                  <c:v>0.23574999999999999</c:v>
                </c:pt>
                <c:pt idx="327">
                  <c:v>0.23863000000000001</c:v>
                </c:pt>
                <c:pt idx="328">
                  <c:v>0.23638000000000001</c:v>
                </c:pt>
                <c:pt idx="329">
                  <c:v>0.22875000000000001</c:v>
                </c:pt>
                <c:pt idx="330">
                  <c:v>0.21925</c:v>
                </c:pt>
                <c:pt idx="331">
                  <c:v>0.2165</c:v>
                </c:pt>
                <c:pt idx="332">
                  <c:v>0.2195</c:v>
                </c:pt>
                <c:pt idx="333">
                  <c:v>0.22062999999999999</c:v>
                </c:pt>
                <c:pt idx="334">
                  <c:v>0.23</c:v>
                </c:pt>
                <c:pt idx="335">
                  <c:v>0.23038</c:v>
                </c:pt>
                <c:pt idx="336">
                  <c:v>0.22588</c:v>
                </c:pt>
                <c:pt idx="337">
                  <c:v>0.22538</c:v>
                </c:pt>
                <c:pt idx="338">
                  <c:v>0.23050000000000001</c:v>
                </c:pt>
                <c:pt idx="339">
                  <c:v>0.23200000000000001</c:v>
                </c:pt>
                <c:pt idx="340">
                  <c:v>0.22763</c:v>
                </c:pt>
                <c:pt idx="341">
                  <c:v>0.23300000000000001</c:v>
                </c:pt>
                <c:pt idx="342">
                  <c:v>0.23300000000000001</c:v>
                </c:pt>
                <c:pt idx="343">
                  <c:v>0.20649999999999999</c:v>
                </c:pt>
                <c:pt idx="344">
                  <c:v>0.20649999999999999</c:v>
                </c:pt>
                <c:pt idx="345">
                  <c:v>0.20488000000000001</c:v>
                </c:pt>
                <c:pt idx="346">
                  <c:v>0.21263000000000001</c:v>
                </c:pt>
                <c:pt idx="347">
                  <c:v>0.23100000000000001</c:v>
                </c:pt>
                <c:pt idx="348">
                  <c:v>0.23100000000000001</c:v>
                </c:pt>
                <c:pt idx="349">
                  <c:v>0.222</c:v>
                </c:pt>
                <c:pt idx="350">
                  <c:v>0.222</c:v>
                </c:pt>
                <c:pt idx="351">
                  <c:v>0.22062999999999999</c:v>
                </c:pt>
                <c:pt idx="352">
                  <c:v>0.21362999999999999</c:v>
                </c:pt>
                <c:pt idx="353">
                  <c:v>0.20499999999999999</c:v>
                </c:pt>
                <c:pt idx="354">
                  <c:v>0.20588000000000001</c:v>
                </c:pt>
                <c:pt idx="355">
                  <c:v>0.20588000000000001</c:v>
                </c:pt>
                <c:pt idx="356">
                  <c:v>0.21299999999999999</c:v>
                </c:pt>
                <c:pt idx="357">
                  <c:v>0.22475000000000001</c:v>
                </c:pt>
                <c:pt idx="358">
                  <c:v>0.21575</c:v>
                </c:pt>
                <c:pt idx="359">
                  <c:v>0.21437999999999999</c:v>
                </c:pt>
                <c:pt idx="360">
                  <c:v>0.21325</c:v>
                </c:pt>
                <c:pt idx="361">
                  <c:v>0.22225</c:v>
                </c:pt>
                <c:pt idx="362">
                  <c:v>0.2165</c:v>
                </c:pt>
                <c:pt idx="363">
                  <c:v>0.21475</c:v>
                </c:pt>
                <c:pt idx="364">
                  <c:v>0.21575</c:v>
                </c:pt>
                <c:pt idx="365">
                  <c:v>0.21575</c:v>
                </c:pt>
                <c:pt idx="366">
                  <c:v>0.21837999999999999</c:v>
                </c:pt>
                <c:pt idx="367">
                  <c:v>0.21837999999999999</c:v>
                </c:pt>
                <c:pt idx="368">
                  <c:v>0.24612999999999999</c:v>
                </c:pt>
                <c:pt idx="369">
                  <c:v>0.24612999999999999</c:v>
                </c:pt>
                <c:pt idx="370">
                  <c:v>0.23724999999999999</c:v>
                </c:pt>
                <c:pt idx="371">
                  <c:v>0.25037999999999999</c:v>
                </c:pt>
                <c:pt idx="372">
                  <c:v>0.24912999999999999</c:v>
                </c:pt>
                <c:pt idx="373">
                  <c:v>0.25024999999999997</c:v>
                </c:pt>
                <c:pt idx="374">
                  <c:v>0.24174999999999999</c:v>
                </c:pt>
                <c:pt idx="375">
                  <c:v>0.24174999999999999</c:v>
                </c:pt>
                <c:pt idx="376">
                  <c:v>0.248</c:v>
                </c:pt>
                <c:pt idx="377">
                  <c:v>0.2495</c:v>
                </c:pt>
                <c:pt idx="378">
                  <c:v>0.25124999999999997</c:v>
                </c:pt>
                <c:pt idx="379">
                  <c:v>0.25113000000000002</c:v>
                </c:pt>
                <c:pt idx="380">
                  <c:v>0.24088000000000001</c:v>
                </c:pt>
                <c:pt idx="381">
                  <c:v>0.24088000000000001</c:v>
                </c:pt>
                <c:pt idx="382">
                  <c:v>0.25588</c:v>
                </c:pt>
                <c:pt idx="383">
                  <c:v>0.251</c:v>
                </c:pt>
                <c:pt idx="384">
                  <c:v>0.23375000000000001</c:v>
                </c:pt>
                <c:pt idx="385" formatCode="0.00000">
                  <c:v>0.25</c:v>
                </c:pt>
                <c:pt idx="386" formatCode="0.00000">
                  <c:v>0.25613000000000002</c:v>
                </c:pt>
                <c:pt idx="387" formatCode="0.00000">
                  <c:v>0.24687999999999999</c:v>
                </c:pt>
                <c:pt idx="388" formatCode="0.00000">
                  <c:v>0.253</c:v>
                </c:pt>
                <c:pt idx="389" formatCode="0.00000">
                  <c:v>0.26774999999999999</c:v>
                </c:pt>
                <c:pt idx="390" formatCode="0.00000">
                  <c:v>0.27038000000000001</c:v>
                </c:pt>
                <c:pt idx="391" formatCode="0.00000">
                  <c:v>0.28012999999999999</c:v>
                </c:pt>
                <c:pt idx="392" formatCode="0.00000">
                  <c:v>0.26474999999999999</c:v>
                </c:pt>
                <c:pt idx="393" formatCode="0.00000">
                  <c:v>0.25688</c:v>
                </c:pt>
                <c:pt idx="394" formatCode="0.00000">
                  <c:v>0.25688</c:v>
                </c:pt>
                <c:pt idx="395" formatCode="0.00000">
                  <c:v>0.2525</c:v>
                </c:pt>
                <c:pt idx="396" formatCode="0.00000">
                  <c:v>0.24324999999999999</c:v>
                </c:pt>
                <c:pt idx="397" formatCode="0.00000">
                  <c:v>0.24199999999999999</c:v>
                </c:pt>
                <c:pt idx="398" formatCode="0.00000">
                  <c:v>0.249</c:v>
                </c:pt>
                <c:pt idx="399">
                  <c:v>0.24875</c:v>
                </c:pt>
                <c:pt idx="400">
                  <c:v>0.24875</c:v>
                </c:pt>
                <c:pt idx="401">
                  <c:v>0.26824999999999999</c:v>
                </c:pt>
                <c:pt idx="402">
                  <c:v>0.26962999999999998</c:v>
                </c:pt>
                <c:pt idx="403">
                  <c:v>0.24675</c:v>
                </c:pt>
                <c:pt idx="404" formatCode="_(* #,##0.00000_);_(* \(#,##0.00000\);_(* &quot;-&quot;??_);_(@_)">
                  <c:v>0.2445</c:v>
                </c:pt>
                <c:pt idx="405" formatCode="_(* #,##0.00000_);_(* \(#,##0.00000\);_(* &quot;-&quot;??_);_(@_)">
                  <c:v>0.26350000000000001</c:v>
                </c:pt>
                <c:pt idx="406">
                  <c:v>0.2555</c:v>
                </c:pt>
                <c:pt idx="407" formatCode="0.00000">
                  <c:v>0.25774999999999998</c:v>
                </c:pt>
                <c:pt idx="408" formatCode="0.00000">
                  <c:v>0.27138000000000001</c:v>
                </c:pt>
                <c:pt idx="409" formatCode="0.00000">
                  <c:v>0.27174999999999999</c:v>
                </c:pt>
                <c:pt idx="410" formatCode="0.00000">
                  <c:v>0.27288000000000001</c:v>
                </c:pt>
                <c:pt idx="411" formatCode="0.00000">
                  <c:v>0.22725000000000001</c:v>
                </c:pt>
                <c:pt idx="412" formatCode="0.00000">
                  <c:v>0.27500000000000002</c:v>
                </c:pt>
                <c:pt idx="413" formatCode="0.00000">
                  <c:v>0.26812999999999998</c:v>
                </c:pt>
                <c:pt idx="414" formatCode="0.00000">
                  <c:v>0.26624999999999999</c:v>
                </c:pt>
                <c:pt idx="415" formatCode="0.00000">
                  <c:v>0.27288000000000001</c:v>
                </c:pt>
                <c:pt idx="416" formatCode="0.00000">
                  <c:v>0.27650000000000002</c:v>
                </c:pt>
                <c:pt idx="417" formatCode="0.00000">
                  <c:v>0.27650000000000002</c:v>
                </c:pt>
                <c:pt idx="418" formatCode="0.00000">
                  <c:v>0.27528000000000002</c:v>
                </c:pt>
                <c:pt idx="419" formatCode="0.00000">
                  <c:v>0.30375000000000002</c:v>
                </c:pt>
                <c:pt idx="420" formatCode="0.00000">
                  <c:v>0.30199999999999999</c:v>
                </c:pt>
                <c:pt idx="421" formatCode="0.00000">
                  <c:v>0.30199999999999999</c:v>
                </c:pt>
                <c:pt idx="422" formatCode="0.00000">
                  <c:v>0.29613</c:v>
                </c:pt>
                <c:pt idx="423" formatCode="0.00000">
                  <c:v>0.30787999999999999</c:v>
                </c:pt>
                <c:pt idx="424" formatCode="0.00000">
                  <c:v>0.30599999999999999</c:v>
                </c:pt>
                <c:pt idx="425" formatCode="0.00000">
                  <c:v>0.28375</c:v>
                </c:pt>
                <c:pt idx="426" formatCode="0.00000">
                  <c:v>0.29687999999999998</c:v>
                </c:pt>
                <c:pt idx="427" formatCode="0.00000">
                  <c:v>0.29663</c:v>
                </c:pt>
                <c:pt idx="428" formatCode="0.00000">
                  <c:v>0.30513000000000001</c:v>
                </c:pt>
                <c:pt idx="429" formatCode="0.00000">
                  <c:v>0.30637999999999999</c:v>
                </c:pt>
                <c:pt idx="430" formatCode="0.00000">
                  <c:v>0.31624999999999998</c:v>
                </c:pt>
                <c:pt idx="431" formatCode="0.00000">
                  <c:v>0.30787999999999999</c:v>
                </c:pt>
                <c:pt idx="432" formatCode="0.00000">
                  <c:v>0.29899999999999999</c:v>
                </c:pt>
                <c:pt idx="433" formatCode="0.00000">
                  <c:v>0.32088</c:v>
                </c:pt>
                <c:pt idx="434" formatCode="0.00000">
                  <c:v>0.31838</c:v>
                </c:pt>
                <c:pt idx="435" formatCode="0.00000">
                  <c:v>0.31463000000000002</c:v>
                </c:pt>
                <c:pt idx="436" formatCode="0.00000">
                  <c:v>0.30975000000000003</c:v>
                </c:pt>
                <c:pt idx="437" formatCode="0.00000">
                  <c:v>0.31287999999999999</c:v>
                </c:pt>
                <c:pt idx="438" formatCode="0.00000">
                  <c:v>0.31763000000000002</c:v>
                </c:pt>
                <c:pt idx="439" formatCode="0.00000">
                  <c:v>0.32662999999999998</c:v>
                </c:pt>
                <c:pt idx="440" formatCode="0.00000">
                  <c:v>0.33050000000000002</c:v>
                </c:pt>
                <c:pt idx="441" formatCode="0.00000">
                  <c:v>0.33712999999999999</c:v>
                </c:pt>
                <c:pt idx="442" formatCode="0.00000">
                  <c:v>0.34399999999999997</c:v>
                </c:pt>
                <c:pt idx="443" formatCode="0.00000">
                  <c:v>0.36249999999999999</c:v>
                </c:pt>
                <c:pt idx="444" formatCode="0.00000">
                  <c:v>0.36249999999999999</c:v>
                </c:pt>
                <c:pt idx="445" formatCode="0.00000">
                  <c:v>0.37125000000000002</c:v>
                </c:pt>
                <c:pt idx="446" formatCode="0.00000">
                  <c:v>0.42</c:v>
                </c:pt>
                <c:pt idx="447" formatCode="0.00000">
                  <c:v>0.42</c:v>
                </c:pt>
                <c:pt idx="448" formatCode="0.00000">
                  <c:v>0.42399999999999999</c:v>
                </c:pt>
                <c:pt idx="449" formatCode="0.00000">
                  <c:v>0.43463000000000002</c:v>
                </c:pt>
                <c:pt idx="450" formatCode="0.00000">
                  <c:v>0.44762999999999997</c:v>
                </c:pt>
                <c:pt idx="451" formatCode="0.00000">
                  <c:v>0.47399999999999998</c:v>
                </c:pt>
                <c:pt idx="452" formatCode="0.00000">
                  <c:v>0.50087999999999999</c:v>
                </c:pt>
                <c:pt idx="453" formatCode="0.00000">
                  <c:v>0.54088000000000003</c:v>
                </c:pt>
                <c:pt idx="454" formatCode="0.00000">
                  <c:v>0.76012999999999997</c:v>
                </c:pt>
                <c:pt idx="455" formatCode="0.00000">
                  <c:v>0.84075</c:v>
                </c:pt>
                <c:pt idx="456" formatCode="0.00000">
                  <c:v>0.88712999999999997</c:v>
                </c:pt>
                <c:pt idx="457" formatCode="0.00000">
                  <c:v>1.0202500000000001</c:v>
                </c:pt>
                <c:pt idx="458" formatCode="0.00000">
                  <c:v>1.0429999999999999</c:v>
                </c:pt>
                <c:pt idx="459" formatCode="0.00000">
                  <c:v>1.0429999999999999</c:v>
                </c:pt>
                <c:pt idx="460" formatCode="0.00000">
                  <c:v>1.373</c:v>
                </c:pt>
                <c:pt idx="461" formatCode="0.00000">
                  <c:v>1.109</c:v>
                </c:pt>
                <c:pt idx="462" formatCode="0.00000">
                  <c:v>1.1352500000000001</c:v>
                </c:pt>
                <c:pt idx="463" formatCode="0.00000">
                  <c:v>1.1348800000000001</c:v>
                </c:pt>
                <c:pt idx="464" formatCode="0.00000">
                  <c:v>1.1761299999999999</c:v>
                </c:pt>
                <c:pt idx="465" formatCode="0.00000">
                  <c:v>1.31138</c:v>
                </c:pt>
                <c:pt idx="466" formatCode="0.00000">
                  <c:v>1.3198799999999999</c:v>
                </c:pt>
                <c:pt idx="467" formatCode="0.00000">
                  <c:v>1.3523799999999999</c:v>
                </c:pt>
                <c:pt idx="468" formatCode="0.00000">
                  <c:v>1.3873800000000001</c:v>
                </c:pt>
                <c:pt idx="469" formatCode="0.00000">
                  <c:v>1.373</c:v>
                </c:pt>
                <c:pt idx="470" formatCode="0.00000">
                  <c:v>1.4365000000000001</c:v>
                </c:pt>
                <c:pt idx="471" formatCode="0.00000">
                  <c:v>1.4504999999999999</c:v>
                </c:pt>
                <c:pt idx="472" formatCode="0.00000">
                  <c:v>1.4333800000000001</c:v>
                </c:pt>
                <c:pt idx="473" formatCode="0.00000">
                  <c:v>1.4501299999999999</c:v>
                </c:pt>
                <c:pt idx="474" formatCode="0.00000">
                  <c:v>1.2669999999999999</c:v>
                </c:pt>
                <c:pt idx="475" formatCode="0.00000">
                  <c:v>1.2669999999999999</c:v>
                </c:pt>
                <c:pt idx="476" formatCode="0.00000">
                  <c:v>1.23238</c:v>
                </c:pt>
                <c:pt idx="477" formatCode="0.00000">
                  <c:v>1.21563</c:v>
                </c:pt>
                <c:pt idx="478" formatCode="0.00000">
                  <c:v>1.2041299999999999</c:v>
                </c:pt>
                <c:pt idx="479" formatCode="0.00000">
                  <c:v>1.19513</c:v>
                </c:pt>
                <c:pt idx="480" formatCode="0.00000">
                  <c:v>1.11575</c:v>
                </c:pt>
                <c:pt idx="481" formatCode="0.00000">
                  <c:v>1.0518799999999999</c:v>
                </c:pt>
                <c:pt idx="482" formatCode="0.00000">
                  <c:v>0.84313000000000005</c:v>
                </c:pt>
                <c:pt idx="483" formatCode="0.00000">
                  <c:v>0.84313000000000005</c:v>
                </c:pt>
                <c:pt idx="484" formatCode="0.00000">
                  <c:v>0.77249999999999996</c:v>
                </c:pt>
                <c:pt idx="485" formatCode="0.00000">
                  <c:v>0.77249999999999996</c:v>
                </c:pt>
                <c:pt idx="486" formatCode="0.00000">
                  <c:v>0.76812999999999998</c:v>
                </c:pt>
                <c:pt idx="487" formatCode="0.00000">
                  <c:v>0.76812999999999998</c:v>
                </c:pt>
                <c:pt idx="488" formatCode="0.00000">
                  <c:v>0.89600000000000002</c:v>
                </c:pt>
                <c:pt idx="489" formatCode="0.00000">
                  <c:v>0.99887999999999999</c:v>
                </c:pt>
                <c:pt idx="490" formatCode="0.00000">
                  <c:v>1.0006299999999999</c:v>
                </c:pt>
                <c:pt idx="491" formatCode="0.00000">
                  <c:v>1.2537499999999999</c:v>
                </c:pt>
                <c:pt idx="492" formatCode="0.00000">
                  <c:v>1.46275</c:v>
                </c:pt>
                <c:pt idx="493" formatCode="0.00000">
                  <c:v>1.5803799999999999</c:v>
                </c:pt>
                <c:pt idx="494" formatCode="0.00000">
                  <c:v>1.6132500000000001</c:v>
                </c:pt>
                <c:pt idx="495" formatCode="0.00000">
                  <c:v>1.6376299999999999</c:v>
                </c:pt>
                <c:pt idx="496" formatCode="0.00000">
                  <c:v>1.64663</c:v>
                </c:pt>
                <c:pt idx="497" formatCode="0.00000">
                  <c:v>1.6792499999999999</c:v>
                </c:pt>
                <c:pt idx="498" formatCode="0.00000">
                  <c:v>1.696</c:v>
                </c:pt>
                <c:pt idx="499" formatCode="0.00000">
                  <c:v>1.6946300000000001</c:v>
                </c:pt>
                <c:pt idx="500" formatCode="0.00000">
                  <c:v>1.6946300000000001</c:v>
                </c:pt>
                <c:pt idx="501" formatCode="0.00000">
                  <c:v>1.6917500000000001</c:v>
                </c:pt>
                <c:pt idx="502" formatCode="0.00000">
                  <c:v>1.6917500000000001</c:v>
                </c:pt>
                <c:pt idx="503" formatCode="0.00000">
                  <c:v>1.69163</c:v>
                </c:pt>
                <c:pt idx="504" formatCode="0.00000">
                  <c:v>1.7037500000000001</c:v>
                </c:pt>
                <c:pt idx="505" formatCode="0.00000">
                  <c:v>1.7072499999999999</c:v>
                </c:pt>
                <c:pt idx="506" formatCode="0.00000">
                  <c:v>1.71313</c:v>
                </c:pt>
                <c:pt idx="507" formatCode="0.00000">
                  <c:v>1.73088</c:v>
                </c:pt>
                <c:pt idx="508" formatCode="0.00000">
                  <c:v>1.7341299999999999</c:v>
                </c:pt>
                <c:pt idx="509" formatCode="0.00000">
                  <c:v>1.74163</c:v>
                </c:pt>
                <c:pt idx="510" formatCode="0.00000">
                  <c:v>1.7373799999999999</c:v>
                </c:pt>
                <c:pt idx="511" formatCode="0.00000">
                  <c:v>1.7410000000000001</c:v>
                </c:pt>
                <c:pt idx="512" formatCode="0.00000">
                  <c:v>1.7511300000000001</c:v>
                </c:pt>
                <c:pt idx="513" formatCode="0.00000">
                  <c:v>1.76325</c:v>
                </c:pt>
                <c:pt idx="514" formatCode="0.00000">
                  <c:v>1.7771300000000001</c:v>
                </c:pt>
                <c:pt idx="515" formatCode="0.00000">
                  <c:v>1.7695000000000001</c:v>
                </c:pt>
                <c:pt idx="516" formatCode="0.00000">
                  <c:v>1.7745</c:v>
                </c:pt>
                <c:pt idx="517" formatCode="0.00000">
                  <c:v>1.79538</c:v>
                </c:pt>
                <c:pt idx="518" formatCode="0.00000">
                  <c:v>1.79413</c:v>
                </c:pt>
                <c:pt idx="519" formatCode="0.00000">
                  <c:v>1.80088</c:v>
                </c:pt>
                <c:pt idx="520" formatCode="0.00000">
                  <c:v>1.8062499999999999</c:v>
                </c:pt>
                <c:pt idx="521" formatCode="0.00000">
                  <c:v>1.80213</c:v>
                </c:pt>
                <c:pt idx="522" formatCode="0.00000">
                  <c:v>1.8191299999999999</c:v>
                </c:pt>
                <c:pt idx="523" formatCode="0.00000">
                  <c:v>1.83613</c:v>
                </c:pt>
                <c:pt idx="524" formatCode="0.00000">
                  <c:v>1.84263</c:v>
                </c:pt>
                <c:pt idx="525" formatCode="0.00000">
                  <c:v>1.83125</c:v>
                </c:pt>
                <c:pt idx="526" formatCode="0.00000">
                  <c:v>1.83125</c:v>
                </c:pt>
                <c:pt idx="527" formatCode="0.00000">
                  <c:v>1.83775</c:v>
                </c:pt>
                <c:pt idx="528" formatCode="0.00000">
                  <c:v>1.84788</c:v>
                </c:pt>
                <c:pt idx="529" formatCode="0.00000">
                  <c:v>1.8340000000000001</c:v>
                </c:pt>
                <c:pt idx="530" formatCode="0.00000">
                  <c:v>1.8779999999999999</c:v>
                </c:pt>
                <c:pt idx="531" formatCode="0.00000">
                  <c:v>1.87225</c:v>
                </c:pt>
                <c:pt idx="532" formatCode="0.00000">
                  <c:v>1.87388</c:v>
                </c:pt>
                <c:pt idx="533" formatCode="0.00000">
                  <c:v>1.90025</c:v>
                </c:pt>
                <c:pt idx="534" formatCode="0.00000">
                  <c:v>1.90838</c:v>
                </c:pt>
                <c:pt idx="535" formatCode="0.00000">
                  <c:v>1.9093800000000001</c:v>
                </c:pt>
                <c:pt idx="536" formatCode="0.00000">
                  <c:v>1.9446300000000001</c:v>
                </c:pt>
                <c:pt idx="537" formatCode="0.00000">
                  <c:v>1.9604999999999999</c:v>
                </c:pt>
                <c:pt idx="538" formatCode="0.00000">
                  <c:v>1.9466300000000001</c:v>
                </c:pt>
                <c:pt idx="539" formatCode="0.00000">
                  <c:v>1.9079999999999999</c:v>
                </c:pt>
                <c:pt idx="540" formatCode="0.00000">
                  <c:v>1.9277500000000001</c:v>
                </c:pt>
                <c:pt idx="541" formatCode="0.00000">
                  <c:v>1.9079999999999999</c:v>
                </c:pt>
                <c:pt idx="542" formatCode="0.00000">
                  <c:v>1.9025000000000001</c:v>
                </c:pt>
                <c:pt idx="543" formatCode="0.00000">
                  <c:v>1.83613</c:v>
                </c:pt>
                <c:pt idx="544" formatCode="0.00000">
                  <c:v>1.8996299999999999</c:v>
                </c:pt>
                <c:pt idx="545" formatCode="0.00000">
                  <c:v>1.8872500000000001</c:v>
                </c:pt>
                <c:pt idx="546" formatCode="0.00000">
                  <c:v>1.8873800000000001</c:v>
                </c:pt>
                <c:pt idx="547" formatCode="0.00000">
                  <c:v>1.8872500000000001</c:v>
                </c:pt>
                <c:pt idx="548" formatCode="0.00000">
                  <c:v>1.8883799999999999</c:v>
                </c:pt>
                <c:pt idx="549" formatCode="0.00000">
                  <c:v>1.8905000000000001</c:v>
                </c:pt>
                <c:pt idx="550" formatCode="0.00000">
                  <c:v>1.885</c:v>
                </c:pt>
                <c:pt idx="551" formatCode="0.00000">
                  <c:v>1.88713</c:v>
                </c:pt>
                <c:pt idx="552" formatCode="0.00000">
                  <c:v>1.8915</c:v>
                </c:pt>
                <c:pt idx="553" formatCode="0.00000">
                  <c:v>1.9001300000000001</c:v>
                </c:pt>
                <c:pt idx="554" formatCode="0.00000">
                  <c:v>1.9055</c:v>
                </c:pt>
                <c:pt idx="555" formatCode="0.00000">
                  <c:v>1.83575</c:v>
                </c:pt>
                <c:pt idx="556" formatCode="0.00000">
                  <c:v>1.9137500000000001</c:v>
                </c:pt>
                <c:pt idx="557" formatCode="0.00000">
                  <c:v>1.90863</c:v>
                </c:pt>
                <c:pt idx="558" formatCode="0.00000">
                  <c:v>1.9186300000000001</c:v>
                </c:pt>
                <c:pt idx="559" formatCode="0.00000">
                  <c:v>1.9172499999999999</c:v>
                </c:pt>
                <c:pt idx="560" formatCode="0.00000">
                  <c:v>1.8987499999999999</c:v>
                </c:pt>
                <c:pt idx="561" formatCode="0.00000">
                  <c:v>1.89463</c:v>
                </c:pt>
                <c:pt idx="562" formatCode="0.00000">
                  <c:v>1.8985000000000001</c:v>
                </c:pt>
                <c:pt idx="563" formatCode="0.00000">
                  <c:v>1.90263</c:v>
                </c:pt>
                <c:pt idx="564" formatCode="0.00000">
                  <c:v>1.90988</c:v>
                </c:pt>
                <c:pt idx="565" formatCode="0.00000">
                  <c:v>1.90988</c:v>
                </c:pt>
                <c:pt idx="566" formatCode="0.00000">
                  <c:v>1.9092499999999999</c:v>
                </c:pt>
                <c:pt idx="567" formatCode="0.00000">
                  <c:v>1.90463</c:v>
                </c:pt>
                <c:pt idx="568" formatCode="0.00000">
                  <c:v>1.9013800000000001</c:v>
                </c:pt>
                <c:pt idx="569" formatCode="0.00000">
                  <c:v>1.90425</c:v>
                </c:pt>
                <c:pt idx="570" formatCode="0.00000">
                  <c:v>1.8935</c:v>
                </c:pt>
                <c:pt idx="571" formatCode="0.00000">
                  <c:v>1.8905000000000001</c:v>
                </c:pt>
                <c:pt idx="572" formatCode="0.00000">
                  <c:v>1.8905000000000001</c:v>
                </c:pt>
                <c:pt idx="573" formatCode="0.00000">
                  <c:v>1.90225</c:v>
                </c:pt>
                <c:pt idx="574" formatCode="0.00000">
                  <c:v>1.90913</c:v>
                </c:pt>
                <c:pt idx="575" formatCode="0.00000">
                  <c:v>1.92713</c:v>
                </c:pt>
                <c:pt idx="576" formatCode="0.00000">
                  <c:v>1.9355</c:v>
                </c:pt>
                <c:pt idx="577" formatCode="0.00000">
                  <c:v>1.9281299999999999</c:v>
                </c:pt>
                <c:pt idx="578" formatCode="0.00000">
                  <c:v>1.88575</c:v>
                </c:pt>
                <c:pt idx="579" formatCode="0.00000">
                  <c:v>1.93963</c:v>
                </c:pt>
                <c:pt idx="580" formatCode="0.00000">
                  <c:v>1.9359999999999999</c:v>
                </c:pt>
                <c:pt idx="581" formatCode="0.00000">
                  <c:v>1.9339999999999999</c:v>
                </c:pt>
                <c:pt idx="582" formatCode="0.00000">
                  <c:v>1.9532499999999999</c:v>
                </c:pt>
                <c:pt idx="583" formatCode="0.00000">
                  <c:v>2.00325</c:v>
                </c:pt>
                <c:pt idx="584" formatCode="0.00000">
                  <c:v>2.00325</c:v>
                </c:pt>
                <c:pt idx="585" formatCode="0.00000">
                  <c:v>2.0021300000000002</c:v>
                </c:pt>
                <c:pt idx="586" formatCode="0.00000">
                  <c:v>2.00088</c:v>
                </c:pt>
                <c:pt idx="587" formatCode="0.00000">
                  <c:v>2.00088</c:v>
                </c:pt>
                <c:pt idx="588" formatCode="0.00000">
                  <c:v>1.98613</c:v>
                </c:pt>
                <c:pt idx="589" formatCode="0.00000">
                  <c:v>1.9842500000000001</c:v>
                </c:pt>
                <c:pt idx="590" formatCode="0.00000">
                  <c:v>2.0095000000000001</c:v>
                </c:pt>
                <c:pt idx="591" formatCode="0.00000">
                  <c:v>2.012</c:v>
                </c:pt>
                <c:pt idx="592" formatCode="0.00000">
                  <c:v>2.0270000000000001</c:v>
                </c:pt>
                <c:pt idx="593" formatCode="0.00000">
                  <c:v>2.0563799999999999</c:v>
                </c:pt>
                <c:pt idx="594" formatCode="0.00000">
                  <c:v>2.0563799999999999</c:v>
                </c:pt>
                <c:pt idx="595" formatCode="0.00000">
                  <c:v>2.0886300000000002</c:v>
                </c:pt>
                <c:pt idx="596" formatCode="0.00000">
                  <c:v>2.09863</c:v>
                </c:pt>
                <c:pt idx="597" formatCode="0.00000">
                  <c:v>2.1043799999999999</c:v>
                </c:pt>
                <c:pt idx="598" formatCode="0.00000">
                  <c:v>2.0996299999999999</c:v>
                </c:pt>
                <c:pt idx="599" formatCode="0.00000">
                  <c:v>2.113</c:v>
                </c:pt>
                <c:pt idx="600" formatCode="0.00000">
                  <c:v>2.1062500000000002</c:v>
                </c:pt>
                <c:pt idx="601" formatCode="0.00000">
                  <c:v>2.13463</c:v>
                </c:pt>
                <c:pt idx="602" formatCode="0.00000">
                  <c:v>2.1588799999999999</c:v>
                </c:pt>
                <c:pt idx="603" formatCode="0.00000">
                  <c:v>2.1558799999999998</c:v>
                </c:pt>
                <c:pt idx="604" formatCode="0.00000">
                  <c:v>2.1641300000000001</c:v>
                </c:pt>
                <c:pt idx="605" formatCode="0.00000">
                  <c:v>2.14513</c:v>
                </c:pt>
                <c:pt idx="606" formatCode="0.00000">
                  <c:v>2.1393800000000001</c:v>
                </c:pt>
                <c:pt idx="607" formatCode="0.00000">
                  <c:v>2.1185</c:v>
                </c:pt>
                <c:pt idx="608" formatCode="0.00000">
                  <c:v>2.1316299999999999</c:v>
                </c:pt>
                <c:pt idx="609" formatCode="0.00000">
                  <c:v>2.1383800000000002</c:v>
                </c:pt>
                <c:pt idx="610" formatCode="0.00000">
                  <c:v>2.1021299999999998</c:v>
                </c:pt>
                <c:pt idx="611" formatCode="0.00000">
                  <c:v>2.1123799999999999</c:v>
                </c:pt>
                <c:pt idx="612" formatCode="0.00000">
                  <c:v>2.12663</c:v>
                </c:pt>
                <c:pt idx="613" formatCode="0.00000">
                  <c:v>2.1327500000000001</c:v>
                </c:pt>
                <c:pt idx="614" formatCode="0.00000">
                  <c:v>2.1376300000000001</c:v>
                </c:pt>
                <c:pt idx="615" formatCode="0.00000">
                  <c:v>2.1317499999999998</c:v>
                </c:pt>
                <c:pt idx="616" formatCode="0.00000">
                  <c:v>2.1241300000000001</c:v>
                </c:pt>
                <c:pt idx="617" formatCode="0.00000">
                  <c:v>2.1173799999999998</c:v>
                </c:pt>
                <c:pt idx="618" formatCode="0.00000">
                  <c:v>2.14438</c:v>
                </c:pt>
                <c:pt idx="619" formatCode="0.00000">
                  <c:v>2.14438</c:v>
                </c:pt>
                <c:pt idx="620" formatCode="0.00000">
                  <c:v>2.13225</c:v>
                </c:pt>
                <c:pt idx="621" formatCode="0.00000">
                  <c:v>2.1476299999999999</c:v>
                </c:pt>
                <c:pt idx="622" formatCode="0.00000">
                  <c:v>2.1495000000000002</c:v>
                </c:pt>
                <c:pt idx="623" formatCode="0.00000">
                  <c:v>2.1515</c:v>
                </c:pt>
                <c:pt idx="624" formatCode="0.00000">
                  <c:v>2.1358799999999998</c:v>
                </c:pt>
                <c:pt idx="625" formatCode="0.00000">
                  <c:v>2.1237499999999998</c:v>
                </c:pt>
                <c:pt idx="626" formatCode="0.00000">
                  <c:v>2.16838</c:v>
                </c:pt>
                <c:pt idx="627" formatCode="0.00000">
                  <c:v>2.1581299999999999</c:v>
                </c:pt>
                <c:pt idx="628" formatCode="0.00000">
                  <c:v>2.181</c:v>
                </c:pt>
                <c:pt idx="629" formatCode="0.00000">
                  <c:v>2.1844999999999999</c:v>
                </c:pt>
                <c:pt idx="630" formatCode="0.00000">
                  <c:v>2.2090000000000001</c:v>
                </c:pt>
                <c:pt idx="631" formatCode="0.00000">
                  <c:v>2.2392500000000002</c:v>
                </c:pt>
                <c:pt idx="632" formatCode="0.00000">
                  <c:v>2.2867500000000001</c:v>
                </c:pt>
                <c:pt idx="633" formatCode="0.00000">
                  <c:v>2.2528800000000002</c:v>
                </c:pt>
                <c:pt idx="634" formatCode="0.00000">
                  <c:v>2.2531300000000001</c:v>
                </c:pt>
                <c:pt idx="635" formatCode="0.00000">
                  <c:v>2.2555000000000001</c:v>
                </c:pt>
                <c:pt idx="636" formatCode="0.00000">
                  <c:v>2.2657500000000002</c:v>
                </c:pt>
                <c:pt idx="637" formatCode="0.00000">
                  <c:v>2.2557499999999999</c:v>
                </c:pt>
                <c:pt idx="638" formatCode="0.00000">
                  <c:v>2.2666300000000001</c:v>
                </c:pt>
                <c:pt idx="639" formatCode="0.00000">
                  <c:v>2.2755000000000001</c:v>
                </c:pt>
                <c:pt idx="640" formatCode="0.00000">
                  <c:v>2.2936299999999998</c:v>
                </c:pt>
                <c:pt idx="641" formatCode="0.00000">
                  <c:v>2.2593800000000002</c:v>
                </c:pt>
                <c:pt idx="642" formatCode="0.00000">
                  <c:v>2.2776299999999998</c:v>
                </c:pt>
                <c:pt idx="643" formatCode="0.00000">
                  <c:v>2.3025000000000002</c:v>
                </c:pt>
                <c:pt idx="644" formatCode="0.00000">
                  <c:v>2.2996300000000001</c:v>
                </c:pt>
                <c:pt idx="645" formatCode="0.00000">
                  <c:v>2.3032499999999998</c:v>
                </c:pt>
                <c:pt idx="646" formatCode="0.00000">
                  <c:v>2.3222499999999999</c:v>
                </c:pt>
                <c:pt idx="647" formatCode="0.00000">
                  <c:v>2.3033800000000002</c:v>
                </c:pt>
                <c:pt idx="648" formatCode="0.00000">
                  <c:v>2.3395000000000001</c:v>
                </c:pt>
                <c:pt idx="649" formatCode="0.00000">
                  <c:v>2.3374999999999999</c:v>
                </c:pt>
                <c:pt idx="650" formatCode="0.00000">
                  <c:v>2.3374999999999999</c:v>
                </c:pt>
                <c:pt idx="651" formatCode="0.00000">
                  <c:v>2.3113800000000002</c:v>
                </c:pt>
                <c:pt idx="652" formatCode="0.00000">
                  <c:v>2.3026300000000002</c:v>
                </c:pt>
                <c:pt idx="653" formatCode="0.00000">
                  <c:v>2.2885</c:v>
                </c:pt>
                <c:pt idx="654" formatCode="0.00000">
                  <c:v>2.3130000000000002</c:v>
                </c:pt>
                <c:pt idx="655" formatCode="0.00000">
                  <c:v>2.33188</c:v>
                </c:pt>
                <c:pt idx="656" formatCode="0.00000">
                  <c:v>2.3198799999999999</c:v>
                </c:pt>
                <c:pt idx="657" formatCode="0.00000">
                  <c:v>2.3298800000000002</c:v>
                </c:pt>
                <c:pt idx="658" formatCode="0.00000">
                  <c:v>2.3112499999999998</c:v>
                </c:pt>
                <c:pt idx="659" formatCode="0.00000">
                  <c:v>2.3112499999999998</c:v>
                </c:pt>
                <c:pt idx="660" formatCode="0.00000">
                  <c:v>2.3431299999999999</c:v>
                </c:pt>
                <c:pt idx="661" formatCode="0.00000">
                  <c:v>2.3861300000000001</c:v>
                </c:pt>
                <c:pt idx="662" formatCode="0.00000">
                  <c:v>2.3866299999999998</c:v>
                </c:pt>
                <c:pt idx="663" formatCode="0.00000">
                  <c:v>2.4184999999999999</c:v>
                </c:pt>
                <c:pt idx="664" formatCode="0.00000">
                  <c:v>2.4020000000000001</c:v>
                </c:pt>
                <c:pt idx="665" formatCode="0.00000">
                  <c:v>2.41025</c:v>
                </c:pt>
                <c:pt idx="666" formatCode="0.00000">
                  <c:v>2.42788</c:v>
                </c:pt>
                <c:pt idx="667" formatCode="0.00000">
                  <c:v>2.4357500000000001</c:v>
                </c:pt>
                <c:pt idx="668" formatCode="0.00000">
                  <c:v>2.4506299999999999</c:v>
                </c:pt>
                <c:pt idx="669" formatCode="0.00000">
                  <c:v>2.4529999999999998</c:v>
                </c:pt>
                <c:pt idx="670" formatCode="0.00000">
                  <c:v>2.4716300000000002</c:v>
                </c:pt>
                <c:pt idx="671" formatCode="0.00000">
                  <c:v>2.5024999999999999</c:v>
                </c:pt>
                <c:pt idx="672" formatCode="0.00000">
                  <c:v>2.5202499999999999</c:v>
                </c:pt>
                <c:pt idx="673" formatCode="0.00000">
                  <c:v>2.5217499999999999</c:v>
                </c:pt>
                <c:pt idx="674" formatCode="0.00000">
                  <c:v>2.52488</c:v>
                </c:pt>
                <c:pt idx="675" formatCode="0.00000">
                  <c:v>2.52488</c:v>
                </c:pt>
                <c:pt idx="676" formatCode="0.00000">
                  <c:v>2.5206300000000001</c:v>
                </c:pt>
                <c:pt idx="677" formatCode="0.00000">
                  <c:v>2.5214500000000002</c:v>
                </c:pt>
                <c:pt idx="678" formatCode="0.00000">
                  <c:v>2.52338</c:v>
                </c:pt>
                <c:pt idx="679" formatCode="0.00000">
                  <c:v>2.5251299999999999</c:v>
                </c:pt>
                <c:pt idx="680" formatCode="0.00000">
                  <c:v>2.5245000000000002</c:v>
                </c:pt>
                <c:pt idx="681" formatCode="0.00000">
                  <c:v>2.5179999999999998</c:v>
                </c:pt>
                <c:pt idx="682" formatCode="0.00000">
                  <c:v>2.5278800000000001</c:v>
                </c:pt>
                <c:pt idx="683" formatCode="0.00000">
                  <c:v>2.53525</c:v>
                </c:pt>
                <c:pt idx="684" formatCode="0.00000">
                  <c:v>2.5451299999999999</c:v>
                </c:pt>
                <c:pt idx="685" formatCode="0.00000">
                  <c:v>2.5619999999999998</c:v>
                </c:pt>
                <c:pt idx="686" formatCode="0.00000">
                  <c:v>2.5598800000000002</c:v>
                </c:pt>
                <c:pt idx="687" formatCode="0.00000">
                  <c:v>2.5651299999999999</c:v>
                </c:pt>
                <c:pt idx="688" formatCode="0.00000">
                  <c:v>2.5754999999999999</c:v>
                </c:pt>
                <c:pt idx="689" formatCode="0.00000">
                  <c:v>2.5756299999999999</c:v>
                </c:pt>
                <c:pt idx="690" formatCode="0.00000">
                  <c:v>2.5790000000000002</c:v>
                </c:pt>
                <c:pt idx="691" formatCode="0.00000">
                  <c:v>2.5827499999999999</c:v>
                </c:pt>
                <c:pt idx="692" formatCode="0.00000">
                  <c:v>2.5823800000000001</c:v>
                </c:pt>
                <c:pt idx="693" formatCode="0.00000">
                  <c:v>2.5863800000000001</c:v>
                </c:pt>
                <c:pt idx="694" formatCode="0.00000">
                  <c:v>2.5802499999999999</c:v>
                </c:pt>
                <c:pt idx="695" formatCode="0.00000">
                  <c:v>2.5811299999999999</c:v>
                </c:pt>
                <c:pt idx="696" formatCode="0.00000">
                  <c:v>2.5914999999999999</c:v>
                </c:pt>
                <c:pt idx="697" formatCode="0.00000">
                  <c:v>2.6008800000000001</c:v>
                </c:pt>
                <c:pt idx="698" formatCode="0.00000">
                  <c:v>2.5880000000000001</c:v>
                </c:pt>
                <c:pt idx="699" formatCode="0.00000">
                  <c:v>2.601</c:v>
                </c:pt>
                <c:pt idx="700" formatCode="0.00000">
                  <c:v>2.5967500000000001</c:v>
                </c:pt>
                <c:pt idx="701" formatCode="0.00000">
                  <c:v>2.6034999999999999</c:v>
                </c:pt>
                <c:pt idx="702" formatCode="0.00000">
                  <c:v>2.5812499999999998</c:v>
                </c:pt>
                <c:pt idx="703" formatCode="0.00000">
                  <c:v>2.5840000000000001</c:v>
                </c:pt>
                <c:pt idx="704" formatCode="0.00000">
                  <c:v>2.59213</c:v>
                </c:pt>
                <c:pt idx="705" formatCode="0.00000">
                  <c:v>2.5886300000000002</c:v>
                </c:pt>
                <c:pt idx="706" formatCode="0.00000">
                  <c:v>2.59775</c:v>
                </c:pt>
                <c:pt idx="707" formatCode="0.00000">
                  <c:v>2.6023800000000001</c:v>
                </c:pt>
                <c:pt idx="708" formatCode="0.00000">
                  <c:v>2.5954999999999999</c:v>
                </c:pt>
                <c:pt idx="709" formatCode="0.00000">
                  <c:v>2.5997499999999998</c:v>
                </c:pt>
                <c:pt idx="710" formatCode="0.00000">
                  <c:v>2.5997499999999998</c:v>
                </c:pt>
                <c:pt idx="711" formatCode="0.00000">
                  <c:v>2.5997499999999998</c:v>
                </c:pt>
                <c:pt idx="712" formatCode="0.00000">
                  <c:v>2.5917500000000002</c:v>
                </c:pt>
                <c:pt idx="713" formatCode="0.00000">
                  <c:v>2.601</c:v>
                </c:pt>
                <c:pt idx="714" formatCode="0.00000">
                  <c:v>2.5973799999999998</c:v>
                </c:pt>
                <c:pt idx="715" formatCode="0.00000">
                  <c:v>2.6087500000000001</c:v>
                </c:pt>
                <c:pt idx="716" formatCode="0.00000">
                  <c:v>2.60988</c:v>
                </c:pt>
                <c:pt idx="717" formatCode="0.00000">
                  <c:v>2.6015000000000001</c:v>
                </c:pt>
                <c:pt idx="718" formatCode="0.00000">
                  <c:v>2.6070000000000002</c:v>
                </c:pt>
                <c:pt idx="719" formatCode="0.00000">
                  <c:v>2.6127500000000001</c:v>
                </c:pt>
                <c:pt idx="720" formatCode="0.00000">
                  <c:v>2.6326299999999998</c:v>
                </c:pt>
                <c:pt idx="721" formatCode="0.00000">
                  <c:v>2.6252499999999999</c:v>
                </c:pt>
                <c:pt idx="722" formatCode="0.00000">
                  <c:v>2.61463</c:v>
                </c:pt>
                <c:pt idx="723" formatCode="0.00000">
                  <c:v>2.6108799999999999</c:v>
                </c:pt>
                <c:pt idx="724" formatCode="0.00000">
                  <c:v>2.5932499999999998</c:v>
                </c:pt>
                <c:pt idx="725" formatCode="0.00000">
                  <c:v>2.60825</c:v>
                </c:pt>
                <c:pt idx="726" formatCode="0.00000">
                  <c:v>2.5966300000000002</c:v>
                </c:pt>
                <c:pt idx="727" formatCode="0.00000">
                  <c:v>2.6006300000000002</c:v>
                </c:pt>
                <c:pt idx="728" formatCode="0.00000">
                  <c:v>2.5945</c:v>
                </c:pt>
                <c:pt idx="729" formatCode="0.00000">
                  <c:v>2.60663</c:v>
                </c:pt>
                <c:pt idx="730" formatCode="0.00000">
                  <c:v>2.6076299999999999</c:v>
                </c:pt>
                <c:pt idx="731" formatCode="0.00000">
                  <c:v>2.5985</c:v>
                </c:pt>
                <c:pt idx="732" formatCode="0.00000">
                  <c:v>2.6151300000000002</c:v>
                </c:pt>
                <c:pt idx="733" formatCode="0.00000">
                  <c:v>2.6261299999999999</c:v>
                </c:pt>
                <c:pt idx="734" formatCode="0.00000">
                  <c:v>2.6288800000000001</c:v>
                </c:pt>
                <c:pt idx="735" formatCode="0.00000">
                  <c:v>2.63863</c:v>
                </c:pt>
                <c:pt idx="736" formatCode="0.00000">
                  <c:v>2.6462500000000002</c:v>
                </c:pt>
                <c:pt idx="737" formatCode="0.00000">
                  <c:v>2.6509999999999998</c:v>
                </c:pt>
                <c:pt idx="738" formatCode="0.00000">
                  <c:v>2.6633800000000001</c:v>
                </c:pt>
                <c:pt idx="739" formatCode="0.00000">
                  <c:v>2.6412499999999999</c:v>
                </c:pt>
                <c:pt idx="740" formatCode="0.00000">
                  <c:v>2.6436299999999999</c:v>
                </c:pt>
                <c:pt idx="741" formatCode="0.00000">
                  <c:v>2.6828799999999999</c:v>
                </c:pt>
                <c:pt idx="742" formatCode="0.00000">
                  <c:v>2.6938800000000001</c:v>
                </c:pt>
                <c:pt idx="743" formatCode="0.00000">
                  <c:v>2.6837499999999999</c:v>
                </c:pt>
                <c:pt idx="744" formatCode="0.00000">
                  <c:v>2.6928800000000002</c:v>
                </c:pt>
                <c:pt idx="745" formatCode="0.00000">
                  <c:v>2.6880000000000002</c:v>
                </c:pt>
                <c:pt idx="746" formatCode="0.00000">
                  <c:v>2.6977500000000001</c:v>
                </c:pt>
                <c:pt idx="747" formatCode="0.00000">
                  <c:v>2.6970000000000001</c:v>
                </c:pt>
                <c:pt idx="748" formatCode="0.00000">
                  <c:v>2.7376299999999998</c:v>
                </c:pt>
                <c:pt idx="749" formatCode="0.00000">
                  <c:v>2.7385000000000002</c:v>
                </c:pt>
                <c:pt idx="750" formatCode="0.00000">
                  <c:v>2.7343799999999998</c:v>
                </c:pt>
                <c:pt idx="751" formatCode="0.00000">
                  <c:v>2.7326299999999999</c:v>
                </c:pt>
                <c:pt idx="752" formatCode="0.00000">
                  <c:v>2.7374999999999998</c:v>
                </c:pt>
                <c:pt idx="753" formatCode="0.00000">
                  <c:v>2.7362500000000001</c:v>
                </c:pt>
                <c:pt idx="754" formatCode="0.00000">
                  <c:v>2.74438</c:v>
                </c:pt>
                <c:pt idx="755" formatCode="0.00000">
                  <c:v>2.7505000000000002</c:v>
                </c:pt>
                <c:pt idx="756" formatCode="0.00000">
                  <c:v>2.75163</c:v>
                </c:pt>
                <c:pt idx="757" formatCode="0.00000">
                  <c:v>2.7647499999999998</c:v>
                </c:pt>
                <c:pt idx="758" formatCode="0.00000">
                  <c:v>2.7706300000000001</c:v>
                </c:pt>
                <c:pt idx="759" formatCode="0.00000">
                  <c:v>2.7792500000000002</c:v>
                </c:pt>
                <c:pt idx="760" formatCode="0.00000">
                  <c:v>2.7723800000000001</c:v>
                </c:pt>
                <c:pt idx="761" formatCode="0.00000">
                  <c:v>2.7610000000000001</c:v>
                </c:pt>
                <c:pt idx="762" formatCode="0.00000">
                  <c:v>2.7757499999999999</c:v>
                </c:pt>
                <c:pt idx="763" formatCode="0.00000">
                  <c:v>2.7803100000000001</c:v>
                </c:pt>
                <c:pt idx="764" formatCode="0.00000">
                  <c:v>2.7734399999999999</c:v>
                </c:pt>
                <c:pt idx="765" formatCode="0.00000">
                  <c:v>2.77894</c:v>
                </c:pt>
                <c:pt idx="766" formatCode="0.00000">
                  <c:v>2.7873100000000002</c:v>
                </c:pt>
                <c:pt idx="767" formatCode="0.00000">
                  <c:v>2.7969400000000002</c:v>
                </c:pt>
                <c:pt idx="768" formatCode="0.00000">
                  <c:v>2.79888</c:v>
                </c:pt>
                <c:pt idx="769" formatCode="0.00000">
                  <c:v>2.7825000000000002</c:v>
                </c:pt>
                <c:pt idx="770" formatCode="0.00000">
                  <c:v>2.7968099999999998</c:v>
                </c:pt>
                <c:pt idx="771" formatCode="0.00000">
                  <c:v>2.8038799999999999</c:v>
                </c:pt>
                <c:pt idx="772" formatCode="0.00000">
                  <c:v>2.7949999999999999</c:v>
                </c:pt>
                <c:pt idx="773" formatCode="0.00000">
                  <c:v>2.7938800000000001</c:v>
                </c:pt>
              </c:numCache>
            </c:numRef>
          </c:val>
          <c:smooth val="0"/>
          <c:extLst>
            <c:ext xmlns:c16="http://schemas.microsoft.com/office/drawing/2014/chart" uri="{C3380CC4-5D6E-409C-BE32-E72D297353CC}">
              <c16:uniqueId val="{00000001-6551-4796-A37D-B055BD2C8663}"/>
            </c:ext>
          </c:extLst>
        </c:ser>
        <c:ser>
          <c:idx val="2"/>
          <c:order val="2"/>
          <c:tx>
            <c:strRef>
              <c:f>Sheet1!$D$1</c:f>
              <c:strCache>
                <c:ptCount val="1"/>
                <c:pt idx="0">
                  <c:v>6M</c:v>
                </c:pt>
              </c:strCache>
            </c:strRef>
          </c:tx>
          <c:spPr>
            <a:ln w="28575" cap="rnd">
              <a:solidFill>
                <a:schemeClr val="accent3"/>
              </a:solidFill>
              <a:round/>
            </a:ln>
            <a:effectLst/>
          </c:spPr>
          <c:marker>
            <c:symbol val="none"/>
          </c:marker>
          <c:cat>
            <c:numRef>
              <c:f>Sheet1!$A$3:$A$776</c:f>
              <c:numCache>
                <c:formatCode>[$-409]d\-mmm;@</c:formatCode>
                <c:ptCount val="774"/>
                <c:pt idx="0">
                  <c:v>44726</c:v>
                </c:pt>
                <c:pt idx="1">
                  <c:v>44722</c:v>
                </c:pt>
                <c:pt idx="2">
                  <c:v>44721</c:v>
                </c:pt>
                <c:pt idx="3">
                  <c:v>44720</c:v>
                </c:pt>
                <c:pt idx="4">
                  <c:v>44719</c:v>
                </c:pt>
                <c:pt idx="5">
                  <c:v>44718</c:v>
                </c:pt>
                <c:pt idx="6">
                  <c:v>44715</c:v>
                </c:pt>
                <c:pt idx="7">
                  <c:v>44714</c:v>
                </c:pt>
                <c:pt idx="8">
                  <c:v>44713</c:v>
                </c:pt>
                <c:pt idx="9">
                  <c:v>44712</c:v>
                </c:pt>
                <c:pt idx="10">
                  <c:v>44711</c:v>
                </c:pt>
                <c:pt idx="11">
                  <c:v>44708</c:v>
                </c:pt>
                <c:pt idx="12">
                  <c:v>44707</c:v>
                </c:pt>
                <c:pt idx="13">
                  <c:v>44706</c:v>
                </c:pt>
                <c:pt idx="14">
                  <c:v>44705</c:v>
                </c:pt>
                <c:pt idx="15">
                  <c:v>44704</c:v>
                </c:pt>
                <c:pt idx="16">
                  <c:v>44701</c:v>
                </c:pt>
                <c:pt idx="17">
                  <c:v>44700</c:v>
                </c:pt>
                <c:pt idx="18">
                  <c:v>44699</c:v>
                </c:pt>
                <c:pt idx="19">
                  <c:v>44698</c:v>
                </c:pt>
                <c:pt idx="20">
                  <c:v>44697</c:v>
                </c:pt>
                <c:pt idx="21">
                  <c:v>44694</c:v>
                </c:pt>
                <c:pt idx="22">
                  <c:v>44693</c:v>
                </c:pt>
                <c:pt idx="23">
                  <c:v>44692</c:v>
                </c:pt>
                <c:pt idx="24">
                  <c:v>44691</c:v>
                </c:pt>
                <c:pt idx="25">
                  <c:v>44687</c:v>
                </c:pt>
                <c:pt idx="26">
                  <c:v>44686</c:v>
                </c:pt>
                <c:pt idx="27">
                  <c:v>44685</c:v>
                </c:pt>
                <c:pt idx="28">
                  <c:v>44680</c:v>
                </c:pt>
                <c:pt idx="29">
                  <c:v>44679</c:v>
                </c:pt>
                <c:pt idx="30">
                  <c:v>44678</c:v>
                </c:pt>
                <c:pt idx="31">
                  <c:v>44677</c:v>
                </c:pt>
                <c:pt idx="32">
                  <c:v>44676</c:v>
                </c:pt>
                <c:pt idx="33">
                  <c:v>44673</c:v>
                </c:pt>
                <c:pt idx="34">
                  <c:v>44672</c:v>
                </c:pt>
                <c:pt idx="35">
                  <c:v>44671</c:v>
                </c:pt>
                <c:pt idx="36">
                  <c:v>44670</c:v>
                </c:pt>
                <c:pt idx="37">
                  <c:v>44665</c:v>
                </c:pt>
                <c:pt idx="38">
                  <c:v>44664</c:v>
                </c:pt>
                <c:pt idx="39">
                  <c:v>44663</c:v>
                </c:pt>
                <c:pt idx="40">
                  <c:v>44662</c:v>
                </c:pt>
                <c:pt idx="41">
                  <c:v>44659</c:v>
                </c:pt>
                <c:pt idx="42">
                  <c:v>44658</c:v>
                </c:pt>
                <c:pt idx="43">
                  <c:v>44657</c:v>
                </c:pt>
                <c:pt idx="44">
                  <c:v>44656</c:v>
                </c:pt>
                <c:pt idx="45">
                  <c:v>44655</c:v>
                </c:pt>
                <c:pt idx="46">
                  <c:v>44652</c:v>
                </c:pt>
                <c:pt idx="47">
                  <c:v>44651</c:v>
                </c:pt>
                <c:pt idx="48">
                  <c:v>44650</c:v>
                </c:pt>
                <c:pt idx="49">
                  <c:v>44649</c:v>
                </c:pt>
                <c:pt idx="50">
                  <c:v>44648</c:v>
                </c:pt>
                <c:pt idx="51">
                  <c:v>44645</c:v>
                </c:pt>
                <c:pt idx="52">
                  <c:v>44644</c:v>
                </c:pt>
                <c:pt idx="53">
                  <c:v>44643</c:v>
                </c:pt>
                <c:pt idx="54">
                  <c:v>44642</c:v>
                </c:pt>
                <c:pt idx="55">
                  <c:v>44641</c:v>
                </c:pt>
                <c:pt idx="56">
                  <c:v>44637</c:v>
                </c:pt>
                <c:pt idx="57">
                  <c:v>44636</c:v>
                </c:pt>
                <c:pt idx="58">
                  <c:v>44635</c:v>
                </c:pt>
                <c:pt idx="59">
                  <c:v>44634</c:v>
                </c:pt>
                <c:pt idx="60">
                  <c:v>44631</c:v>
                </c:pt>
                <c:pt idx="61">
                  <c:v>44630</c:v>
                </c:pt>
                <c:pt idx="62">
                  <c:v>44629</c:v>
                </c:pt>
                <c:pt idx="63">
                  <c:v>44628</c:v>
                </c:pt>
                <c:pt idx="64">
                  <c:v>44627</c:v>
                </c:pt>
                <c:pt idx="65">
                  <c:v>44624</c:v>
                </c:pt>
                <c:pt idx="66">
                  <c:v>44623</c:v>
                </c:pt>
                <c:pt idx="67">
                  <c:v>44622</c:v>
                </c:pt>
                <c:pt idx="68">
                  <c:v>44621</c:v>
                </c:pt>
                <c:pt idx="69">
                  <c:v>44620</c:v>
                </c:pt>
                <c:pt idx="70">
                  <c:v>44617</c:v>
                </c:pt>
                <c:pt idx="71">
                  <c:v>44616</c:v>
                </c:pt>
                <c:pt idx="72">
                  <c:v>44615</c:v>
                </c:pt>
                <c:pt idx="73">
                  <c:v>44614</c:v>
                </c:pt>
                <c:pt idx="74">
                  <c:v>44613</c:v>
                </c:pt>
                <c:pt idx="75">
                  <c:v>44610</c:v>
                </c:pt>
                <c:pt idx="76">
                  <c:v>44609</c:v>
                </c:pt>
                <c:pt idx="77">
                  <c:v>44608</c:v>
                </c:pt>
                <c:pt idx="78">
                  <c:v>44607</c:v>
                </c:pt>
                <c:pt idx="79">
                  <c:v>44606</c:v>
                </c:pt>
                <c:pt idx="80">
                  <c:v>44603</c:v>
                </c:pt>
                <c:pt idx="81">
                  <c:v>44602</c:v>
                </c:pt>
                <c:pt idx="82">
                  <c:v>44601</c:v>
                </c:pt>
                <c:pt idx="83">
                  <c:v>44600</c:v>
                </c:pt>
                <c:pt idx="84">
                  <c:v>44599</c:v>
                </c:pt>
                <c:pt idx="85">
                  <c:v>44596</c:v>
                </c:pt>
                <c:pt idx="86">
                  <c:v>44595</c:v>
                </c:pt>
                <c:pt idx="87">
                  <c:v>44594</c:v>
                </c:pt>
                <c:pt idx="88">
                  <c:v>44593</c:v>
                </c:pt>
                <c:pt idx="89">
                  <c:v>44592</c:v>
                </c:pt>
                <c:pt idx="90">
                  <c:v>44589</c:v>
                </c:pt>
                <c:pt idx="91">
                  <c:v>44588</c:v>
                </c:pt>
                <c:pt idx="92">
                  <c:v>44587</c:v>
                </c:pt>
                <c:pt idx="93">
                  <c:v>44586</c:v>
                </c:pt>
                <c:pt idx="94">
                  <c:v>44585</c:v>
                </c:pt>
                <c:pt idx="95">
                  <c:v>44582</c:v>
                </c:pt>
                <c:pt idx="96">
                  <c:v>44581</c:v>
                </c:pt>
                <c:pt idx="97">
                  <c:v>44580</c:v>
                </c:pt>
                <c:pt idx="98">
                  <c:v>44579</c:v>
                </c:pt>
                <c:pt idx="99">
                  <c:v>44578</c:v>
                </c:pt>
                <c:pt idx="100">
                  <c:v>44575</c:v>
                </c:pt>
                <c:pt idx="101">
                  <c:v>44574</c:v>
                </c:pt>
                <c:pt idx="102">
                  <c:v>44573</c:v>
                </c:pt>
                <c:pt idx="103">
                  <c:v>44572</c:v>
                </c:pt>
                <c:pt idx="104">
                  <c:v>44571</c:v>
                </c:pt>
                <c:pt idx="105">
                  <c:v>44568</c:v>
                </c:pt>
                <c:pt idx="106">
                  <c:v>44567</c:v>
                </c:pt>
                <c:pt idx="107">
                  <c:v>44566</c:v>
                </c:pt>
                <c:pt idx="108">
                  <c:v>44565</c:v>
                </c:pt>
                <c:pt idx="109">
                  <c:v>44561</c:v>
                </c:pt>
                <c:pt idx="110">
                  <c:v>44560</c:v>
                </c:pt>
                <c:pt idx="111">
                  <c:v>44559</c:v>
                </c:pt>
                <c:pt idx="112">
                  <c:v>44554</c:v>
                </c:pt>
                <c:pt idx="113">
                  <c:v>44553</c:v>
                </c:pt>
                <c:pt idx="114">
                  <c:v>44552</c:v>
                </c:pt>
                <c:pt idx="115">
                  <c:v>44551</c:v>
                </c:pt>
                <c:pt idx="116">
                  <c:v>44550</c:v>
                </c:pt>
                <c:pt idx="117">
                  <c:v>44547</c:v>
                </c:pt>
                <c:pt idx="118">
                  <c:v>44546</c:v>
                </c:pt>
                <c:pt idx="119">
                  <c:v>44545</c:v>
                </c:pt>
                <c:pt idx="120">
                  <c:v>44544</c:v>
                </c:pt>
                <c:pt idx="121">
                  <c:v>44543</c:v>
                </c:pt>
                <c:pt idx="122">
                  <c:v>44540</c:v>
                </c:pt>
                <c:pt idx="123">
                  <c:v>44539</c:v>
                </c:pt>
                <c:pt idx="124">
                  <c:v>44538</c:v>
                </c:pt>
                <c:pt idx="125">
                  <c:v>44537</c:v>
                </c:pt>
                <c:pt idx="126">
                  <c:v>44533</c:v>
                </c:pt>
                <c:pt idx="127">
                  <c:v>44532</c:v>
                </c:pt>
                <c:pt idx="128">
                  <c:v>44531</c:v>
                </c:pt>
                <c:pt idx="129">
                  <c:v>44530</c:v>
                </c:pt>
                <c:pt idx="130">
                  <c:v>44529</c:v>
                </c:pt>
                <c:pt idx="131">
                  <c:v>44526</c:v>
                </c:pt>
                <c:pt idx="132">
                  <c:v>44525</c:v>
                </c:pt>
                <c:pt idx="133">
                  <c:v>44524</c:v>
                </c:pt>
                <c:pt idx="134">
                  <c:v>44523</c:v>
                </c:pt>
                <c:pt idx="135">
                  <c:v>44522</c:v>
                </c:pt>
                <c:pt idx="136">
                  <c:v>44519</c:v>
                </c:pt>
                <c:pt idx="137">
                  <c:v>44518</c:v>
                </c:pt>
                <c:pt idx="138">
                  <c:v>44517</c:v>
                </c:pt>
                <c:pt idx="139">
                  <c:v>44516</c:v>
                </c:pt>
                <c:pt idx="140">
                  <c:v>44515</c:v>
                </c:pt>
                <c:pt idx="141">
                  <c:v>44512</c:v>
                </c:pt>
                <c:pt idx="142">
                  <c:v>44511</c:v>
                </c:pt>
                <c:pt idx="143">
                  <c:v>44510</c:v>
                </c:pt>
                <c:pt idx="144">
                  <c:v>44509</c:v>
                </c:pt>
                <c:pt idx="145">
                  <c:v>44508</c:v>
                </c:pt>
                <c:pt idx="146">
                  <c:v>44505</c:v>
                </c:pt>
                <c:pt idx="147">
                  <c:v>44504</c:v>
                </c:pt>
                <c:pt idx="148">
                  <c:v>44503</c:v>
                </c:pt>
                <c:pt idx="149">
                  <c:v>44502</c:v>
                </c:pt>
                <c:pt idx="150">
                  <c:v>44501</c:v>
                </c:pt>
                <c:pt idx="151">
                  <c:v>44498</c:v>
                </c:pt>
                <c:pt idx="152">
                  <c:v>44497</c:v>
                </c:pt>
                <c:pt idx="153">
                  <c:v>44496</c:v>
                </c:pt>
                <c:pt idx="154">
                  <c:v>44495</c:v>
                </c:pt>
                <c:pt idx="155">
                  <c:v>44491</c:v>
                </c:pt>
                <c:pt idx="156">
                  <c:v>44490</c:v>
                </c:pt>
                <c:pt idx="157">
                  <c:v>44489</c:v>
                </c:pt>
                <c:pt idx="158">
                  <c:v>44487</c:v>
                </c:pt>
                <c:pt idx="159">
                  <c:v>44484</c:v>
                </c:pt>
                <c:pt idx="160">
                  <c:v>44483</c:v>
                </c:pt>
                <c:pt idx="161">
                  <c:v>44481</c:v>
                </c:pt>
                <c:pt idx="162">
                  <c:v>44480</c:v>
                </c:pt>
                <c:pt idx="163">
                  <c:v>44477</c:v>
                </c:pt>
                <c:pt idx="164">
                  <c:v>44476</c:v>
                </c:pt>
                <c:pt idx="165">
                  <c:v>44475</c:v>
                </c:pt>
                <c:pt idx="166">
                  <c:v>44474</c:v>
                </c:pt>
                <c:pt idx="167">
                  <c:v>44473</c:v>
                </c:pt>
                <c:pt idx="168">
                  <c:v>44469</c:v>
                </c:pt>
                <c:pt idx="169">
                  <c:v>44468</c:v>
                </c:pt>
                <c:pt idx="170">
                  <c:v>44467</c:v>
                </c:pt>
                <c:pt idx="171">
                  <c:v>44466</c:v>
                </c:pt>
                <c:pt idx="172">
                  <c:v>44459</c:v>
                </c:pt>
                <c:pt idx="173">
                  <c:v>44456</c:v>
                </c:pt>
                <c:pt idx="174">
                  <c:v>44455</c:v>
                </c:pt>
                <c:pt idx="175">
                  <c:v>44454</c:v>
                </c:pt>
                <c:pt idx="176">
                  <c:v>44453</c:v>
                </c:pt>
                <c:pt idx="177">
                  <c:v>44452</c:v>
                </c:pt>
                <c:pt idx="178">
                  <c:v>44449</c:v>
                </c:pt>
                <c:pt idx="179">
                  <c:v>44448</c:v>
                </c:pt>
                <c:pt idx="180">
                  <c:v>44447</c:v>
                </c:pt>
                <c:pt idx="181">
                  <c:v>44446</c:v>
                </c:pt>
                <c:pt idx="182">
                  <c:v>44445</c:v>
                </c:pt>
                <c:pt idx="183">
                  <c:v>44442</c:v>
                </c:pt>
                <c:pt idx="184">
                  <c:v>44441</c:v>
                </c:pt>
                <c:pt idx="185">
                  <c:v>44440</c:v>
                </c:pt>
                <c:pt idx="186">
                  <c:v>44439</c:v>
                </c:pt>
                <c:pt idx="187">
                  <c:v>44438</c:v>
                </c:pt>
                <c:pt idx="188">
                  <c:v>44435</c:v>
                </c:pt>
                <c:pt idx="189">
                  <c:v>44434</c:v>
                </c:pt>
                <c:pt idx="190">
                  <c:v>44433</c:v>
                </c:pt>
                <c:pt idx="191">
                  <c:v>44432</c:v>
                </c:pt>
                <c:pt idx="192">
                  <c:v>44431</c:v>
                </c:pt>
                <c:pt idx="193">
                  <c:v>44428</c:v>
                </c:pt>
                <c:pt idx="194">
                  <c:v>44427</c:v>
                </c:pt>
                <c:pt idx="195">
                  <c:v>44426</c:v>
                </c:pt>
                <c:pt idx="196">
                  <c:v>44425</c:v>
                </c:pt>
                <c:pt idx="197">
                  <c:v>44424</c:v>
                </c:pt>
                <c:pt idx="198">
                  <c:v>44421</c:v>
                </c:pt>
                <c:pt idx="199">
                  <c:v>44420</c:v>
                </c:pt>
                <c:pt idx="200">
                  <c:v>44419</c:v>
                </c:pt>
                <c:pt idx="201">
                  <c:v>44418</c:v>
                </c:pt>
                <c:pt idx="202">
                  <c:v>44417</c:v>
                </c:pt>
                <c:pt idx="203">
                  <c:v>44414</c:v>
                </c:pt>
                <c:pt idx="204">
                  <c:v>44413</c:v>
                </c:pt>
                <c:pt idx="205">
                  <c:v>44412</c:v>
                </c:pt>
                <c:pt idx="206">
                  <c:v>44411</c:v>
                </c:pt>
                <c:pt idx="207">
                  <c:v>44410</c:v>
                </c:pt>
                <c:pt idx="208">
                  <c:v>44407</c:v>
                </c:pt>
                <c:pt idx="209">
                  <c:v>44406</c:v>
                </c:pt>
                <c:pt idx="210">
                  <c:v>44405</c:v>
                </c:pt>
                <c:pt idx="211">
                  <c:v>44404</c:v>
                </c:pt>
                <c:pt idx="212">
                  <c:v>44403</c:v>
                </c:pt>
                <c:pt idx="213">
                  <c:v>44400</c:v>
                </c:pt>
                <c:pt idx="214">
                  <c:v>44399</c:v>
                </c:pt>
                <c:pt idx="215">
                  <c:v>44396</c:v>
                </c:pt>
                <c:pt idx="216">
                  <c:v>44393</c:v>
                </c:pt>
                <c:pt idx="217">
                  <c:v>44392</c:v>
                </c:pt>
                <c:pt idx="218">
                  <c:v>44391</c:v>
                </c:pt>
                <c:pt idx="219">
                  <c:v>44390</c:v>
                </c:pt>
                <c:pt idx="220">
                  <c:v>44389</c:v>
                </c:pt>
                <c:pt idx="221">
                  <c:v>44386</c:v>
                </c:pt>
                <c:pt idx="222">
                  <c:v>44385</c:v>
                </c:pt>
                <c:pt idx="223">
                  <c:v>44384</c:v>
                </c:pt>
                <c:pt idx="224">
                  <c:v>44383</c:v>
                </c:pt>
                <c:pt idx="225">
                  <c:v>44382</c:v>
                </c:pt>
                <c:pt idx="226">
                  <c:v>44379</c:v>
                </c:pt>
                <c:pt idx="227">
                  <c:v>44378</c:v>
                </c:pt>
                <c:pt idx="228">
                  <c:v>44377</c:v>
                </c:pt>
                <c:pt idx="229">
                  <c:v>44376</c:v>
                </c:pt>
                <c:pt idx="230">
                  <c:v>44375</c:v>
                </c:pt>
                <c:pt idx="231">
                  <c:v>44371</c:v>
                </c:pt>
                <c:pt idx="232">
                  <c:v>44370</c:v>
                </c:pt>
                <c:pt idx="233">
                  <c:v>44369</c:v>
                </c:pt>
                <c:pt idx="234">
                  <c:v>44368</c:v>
                </c:pt>
                <c:pt idx="235">
                  <c:v>44365</c:v>
                </c:pt>
                <c:pt idx="236">
                  <c:v>44364</c:v>
                </c:pt>
                <c:pt idx="237">
                  <c:v>44363</c:v>
                </c:pt>
                <c:pt idx="238">
                  <c:v>44362</c:v>
                </c:pt>
                <c:pt idx="239">
                  <c:v>44358</c:v>
                </c:pt>
                <c:pt idx="240">
                  <c:v>44357</c:v>
                </c:pt>
                <c:pt idx="241">
                  <c:v>44356</c:v>
                </c:pt>
                <c:pt idx="242">
                  <c:v>44355</c:v>
                </c:pt>
                <c:pt idx="243">
                  <c:v>44354</c:v>
                </c:pt>
                <c:pt idx="244">
                  <c:v>44351</c:v>
                </c:pt>
                <c:pt idx="245">
                  <c:v>44350</c:v>
                </c:pt>
                <c:pt idx="246">
                  <c:v>44349</c:v>
                </c:pt>
                <c:pt idx="247">
                  <c:v>44348</c:v>
                </c:pt>
                <c:pt idx="248">
                  <c:v>44347</c:v>
                </c:pt>
                <c:pt idx="249">
                  <c:v>44344</c:v>
                </c:pt>
                <c:pt idx="250">
                  <c:v>44343</c:v>
                </c:pt>
                <c:pt idx="251">
                  <c:v>44342</c:v>
                </c:pt>
                <c:pt idx="252">
                  <c:v>44341</c:v>
                </c:pt>
                <c:pt idx="253">
                  <c:v>44340</c:v>
                </c:pt>
                <c:pt idx="254">
                  <c:v>44337</c:v>
                </c:pt>
                <c:pt idx="255">
                  <c:v>44336</c:v>
                </c:pt>
                <c:pt idx="256">
                  <c:v>44335</c:v>
                </c:pt>
                <c:pt idx="257">
                  <c:v>44334</c:v>
                </c:pt>
                <c:pt idx="258">
                  <c:v>44333</c:v>
                </c:pt>
                <c:pt idx="259">
                  <c:v>44330</c:v>
                </c:pt>
                <c:pt idx="260">
                  <c:v>44327</c:v>
                </c:pt>
                <c:pt idx="261">
                  <c:v>44326</c:v>
                </c:pt>
                <c:pt idx="262">
                  <c:v>44323</c:v>
                </c:pt>
                <c:pt idx="263">
                  <c:v>44322</c:v>
                </c:pt>
                <c:pt idx="264">
                  <c:v>44321</c:v>
                </c:pt>
                <c:pt idx="265">
                  <c:v>44320</c:v>
                </c:pt>
                <c:pt idx="266">
                  <c:v>44313</c:v>
                </c:pt>
                <c:pt idx="267">
                  <c:v>44312</c:v>
                </c:pt>
                <c:pt idx="268">
                  <c:v>44309</c:v>
                </c:pt>
                <c:pt idx="269">
                  <c:v>44308</c:v>
                </c:pt>
                <c:pt idx="270">
                  <c:v>44307</c:v>
                </c:pt>
                <c:pt idx="271">
                  <c:v>44306</c:v>
                </c:pt>
                <c:pt idx="272">
                  <c:v>44305</c:v>
                </c:pt>
                <c:pt idx="273">
                  <c:v>44302</c:v>
                </c:pt>
                <c:pt idx="274">
                  <c:v>44301</c:v>
                </c:pt>
                <c:pt idx="275">
                  <c:v>44300</c:v>
                </c:pt>
                <c:pt idx="276">
                  <c:v>44299</c:v>
                </c:pt>
                <c:pt idx="277">
                  <c:v>44298</c:v>
                </c:pt>
                <c:pt idx="278">
                  <c:v>44295</c:v>
                </c:pt>
                <c:pt idx="279">
                  <c:v>44294</c:v>
                </c:pt>
                <c:pt idx="280">
                  <c:v>44293</c:v>
                </c:pt>
                <c:pt idx="281">
                  <c:v>44292</c:v>
                </c:pt>
                <c:pt idx="282">
                  <c:v>44287</c:v>
                </c:pt>
                <c:pt idx="283">
                  <c:v>44286</c:v>
                </c:pt>
                <c:pt idx="284">
                  <c:v>44285</c:v>
                </c:pt>
                <c:pt idx="285">
                  <c:v>44284</c:v>
                </c:pt>
                <c:pt idx="286">
                  <c:v>44281</c:v>
                </c:pt>
                <c:pt idx="287">
                  <c:v>44280</c:v>
                </c:pt>
                <c:pt idx="288">
                  <c:v>44279</c:v>
                </c:pt>
                <c:pt idx="289">
                  <c:v>44278</c:v>
                </c:pt>
                <c:pt idx="290">
                  <c:v>44277</c:v>
                </c:pt>
                <c:pt idx="291">
                  <c:v>44274</c:v>
                </c:pt>
                <c:pt idx="292">
                  <c:v>44273</c:v>
                </c:pt>
                <c:pt idx="293">
                  <c:v>44235</c:v>
                </c:pt>
                <c:pt idx="294">
                  <c:v>44232</c:v>
                </c:pt>
                <c:pt idx="295">
                  <c:v>44231</c:v>
                </c:pt>
                <c:pt idx="296">
                  <c:v>44230</c:v>
                </c:pt>
                <c:pt idx="297">
                  <c:v>44229</c:v>
                </c:pt>
                <c:pt idx="298">
                  <c:v>44228</c:v>
                </c:pt>
                <c:pt idx="299">
                  <c:v>44225</c:v>
                </c:pt>
                <c:pt idx="300">
                  <c:v>44224</c:v>
                </c:pt>
                <c:pt idx="301">
                  <c:v>44223</c:v>
                </c:pt>
                <c:pt idx="302">
                  <c:v>44222</c:v>
                </c:pt>
                <c:pt idx="303">
                  <c:v>44221</c:v>
                </c:pt>
                <c:pt idx="304">
                  <c:v>44218</c:v>
                </c:pt>
                <c:pt idx="305">
                  <c:v>44217</c:v>
                </c:pt>
                <c:pt idx="306">
                  <c:v>44216</c:v>
                </c:pt>
                <c:pt idx="307">
                  <c:v>44215</c:v>
                </c:pt>
                <c:pt idx="308">
                  <c:v>44214</c:v>
                </c:pt>
                <c:pt idx="309">
                  <c:v>44211</c:v>
                </c:pt>
                <c:pt idx="310">
                  <c:v>44210</c:v>
                </c:pt>
                <c:pt idx="311">
                  <c:v>44209</c:v>
                </c:pt>
                <c:pt idx="312">
                  <c:v>44208</c:v>
                </c:pt>
                <c:pt idx="313">
                  <c:v>44207</c:v>
                </c:pt>
                <c:pt idx="314">
                  <c:v>44204</c:v>
                </c:pt>
                <c:pt idx="315">
                  <c:v>44203</c:v>
                </c:pt>
                <c:pt idx="316">
                  <c:v>44202</c:v>
                </c:pt>
                <c:pt idx="317">
                  <c:v>44201</c:v>
                </c:pt>
                <c:pt idx="318">
                  <c:v>44200</c:v>
                </c:pt>
                <c:pt idx="319">
                  <c:v>44196</c:v>
                </c:pt>
                <c:pt idx="320">
                  <c:v>44195</c:v>
                </c:pt>
                <c:pt idx="321">
                  <c:v>44194</c:v>
                </c:pt>
                <c:pt idx="322">
                  <c:v>44189</c:v>
                </c:pt>
                <c:pt idx="323">
                  <c:v>44188</c:v>
                </c:pt>
                <c:pt idx="324">
                  <c:v>44187</c:v>
                </c:pt>
                <c:pt idx="325">
                  <c:v>44186</c:v>
                </c:pt>
                <c:pt idx="326">
                  <c:v>44183</c:v>
                </c:pt>
                <c:pt idx="327">
                  <c:v>44182</c:v>
                </c:pt>
                <c:pt idx="328">
                  <c:v>44181</c:v>
                </c:pt>
                <c:pt idx="329">
                  <c:v>44180</c:v>
                </c:pt>
                <c:pt idx="330">
                  <c:v>44179</c:v>
                </c:pt>
                <c:pt idx="331">
                  <c:v>44176</c:v>
                </c:pt>
                <c:pt idx="332">
                  <c:v>44175</c:v>
                </c:pt>
                <c:pt idx="333">
                  <c:v>44174</c:v>
                </c:pt>
                <c:pt idx="334">
                  <c:v>44173</c:v>
                </c:pt>
                <c:pt idx="335">
                  <c:v>44172</c:v>
                </c:pt>
                <c:pt idx="336">
                  <c:v>44169</c:v>
                </c:pt>
                <c:pt idx="337">
                  <c:v>44168</c:v>
                </c:pt>
                <c:pt idx="338">
                  <c:v>44167</c:v>
                </c:pt>
                <c:pt idx="339">
                  <c:v>44166</c:v>
                </c:pt>
                <c:pt idx="340">
                  <c:v>44165</c:v>
                </c:pt>
                <c:pt idx="341">
                  <c:v>44162</c:v>
                </c:pt>
                <c:pt idx="342">
                  <c:v>44161</c:v>
                </c:pt>
                <c:pt idx="343">
                  <c:v>44160</c:v>
                </c:pt>
                <c:pt idx="344">
                  <c:v>44159</c:v>
                </c:pt>
                <c:pt idx="345">
                  <c:v>44158</c:v>
                </c:pt>
                <c:pt idx="346">
                  <c:v>44155</c:v>
                </c:pt>
                <c:pt idx="347">
                  <c:v>44154</c:v>
                </c:pt>
                <c:pt idx="348">
                  <c:v>44153</c:v>
                </c:pt>
                <c:pt idx="349">
                  <c:v>44152</c:v>
                </c:pt>
                <c:pt idx="350">
                  <c:v>44151</c:v>
                </c:pt>
                <c:pt idx="351">
                  <c:v>44148</c:v>
                </c:pt>
                <c:pt idx="352">
                  <c:v>44147</c:v>
                </c:pt>
                <c:pt idx="353">
                  <c:v>44146</c:v>
                </c:pt>
                <c:pt idx="354">
                  <c:v>44145</c:v>
                </c:pt>
                <c:pt idx="355">
                  <c:v>44144</c:v>
                </c:pt>
                <c:pt idx="356">
                  <c:v>44141</c:v>
                </c:pt>
                <c:pt idx="357">
                  <c:v>44139</c:v>
                </c:pt>
                <c:pt idx="358">
                  <c:v>44137</c:v>
                </c:pt>
                <c:pt idx="359">
                  <c:v>44134</c:v>
                </c:pt>
                <c:pt idx="360">
                  <c:v>44132</c:v>
                </c:pt>
                <c:pt idx="361">
                  <c:v>44131</c:v>
                </c:pt>
                <c:pt idx="362">
                  <c:v>44130</c:v>
                </c:pt>
                <c:pt idx="363">
                  <c:v>44127</c:v>
                </c:pt>
                <c:pt idx="364">
                  <c:v>44126</c:v>
                </c:pt>
                <c:pt idx="365">
                  <c:v>44125</c:v>
                </c:pt>
                <c:pt idx="366">
                  <c:v>44124</c:v>
                </c:pt>
                <c:pt idx="367">
                  <c:v>44123</c:v>
                </c:pt>
                <c:pt idx="368">
                  <c:v>44091</c:v>
                </c:pt>
                <c:pt idx="369">
                  <c:v>44090</c:v>
                </c:pt>
                <c:pt idx="370">
                  <c:v>44089</c:v>
                </c:pt>
                <c:pt idx="371">
                  <c:v>44088</c:v>
                </c:pt>
                <c:pt idx="372">
                  <c:v>44085</c:v>
                </c:pt>
                <c:pt idx="373">
                  <c:v>44084</c:v>
                </c:pt>
                <c:pt idx="374">
                  <c:v>44083</c:v>
                </c:pt>
                <c:pt idx="375">
                  <c:v>44082</c:v>
                </c:pt>
                <c:pt idx="376">
                  <c:v>44081</c:v>
                </c:pt>
                <c:pt idx="377">
                  <c:v>44078</c:v>
                </c:pt>
                <c:pt idx="378">
                  <c:v>44077</c:v>
                </c:pt>
                <c:pt idx="379">
                  <c:v>44076</c:v>
                </c:pt>
                <c:pt idx="380">
                  <c:v>44075</c:v>
                </c:pt>
                <c:pt idx="381">
                  <c:v>44074</c:v>
                </c:pt>
                <c:pt idx="382">
                  <c:v>44070</c:v>
                </c:pt>
                <c:pt idx="383">
                  <c:v>44069</c:v>
                </c:pt>
                <c:pt idx="384">
                  <c:v>44068</c:v>
                </c:pt>
                <c:pt idx="385">
                  <c:v>44067</c:v>
                </c:pt>
                <c:pt idx="386">
                  <c:v>44064</c:v>
                </c:pt>
                <c:pt idx="387">
                  <c:v>44063</c:v>
                </c:pt>
                <c:pt idx="388">
                  <c:v>44062</c:v>
                </c:pt>
                <c:pt idx="389">
                  <c:v>44061</c:v>
                </c:pt>
                <c:pt idx="390">
                  <c:v>44060</c:v>
                </c:pt>
                <c:pt idx="391">
                  <c:v>44057</c:v>
                </c:pt>
                <c:pt idx="392">
                  <c:v>44056</c:v>
                </c:pt>
                <c:pt idx="393">
                  <c:v>44055</c:v>
                </c:pt>
                <c:pt idx="394">
                  <c:v>44054</c:v>
                </c:pt>
                <c:pt idx="395">
                  <c:v>44053</c:v>
                </c:pt>
                <c:pt idx="396">
                  <c:v>44050</c:v>
                </c:pt>
                <c:pt idx="397">
                  <c:v>44049</c:v>
                </c:pt>
                <c:pt idx="398">
                  <c:v>44048</c:v>
                </c:pt>
                <c:pt idx="399">
                  <c:v>44047</c:v>
                </c:pt>
                <c:pt idx="400">
                  <c:v>44046</c:v>
                </c:pt>
                <c:pt idx="401">
                  <c:v>44041</c:v>
                </c:pt>
                <c:pt idx="402">
                  <c:v>44040</c:v>
                </c:pt>
                <c:pt idx="403">
                  <c:v>44039</c:v>
                </c:pt>
                <c:pt idx="404">
                  <c:v>44036</c:v>
                </c:pt>
                <c:pt idx="405">
                  <c:v>44035</c:v>
                </c:pt>
                <c:pt idx="406">
                  <c:v>44034</c:v>
                </c:pt>
                <c:pt idx="407">
                  <c:v>44033</c:v>
                </c:pt>
                <c:pt idx="408">
                  <c:v>44032</c:v>
                </c:pt>
                <c:pt idx="409">
                  <c:v>44029</c:v>
                </c:pt>
                <c:pt idx="410">
                  <c:v>44028</c:v>
                </c:pt>
                <c:pt idx="411">
                  <c:v>44027</c:v>
                </c:pt>
                <c:pt idx="412">
                  <c:v>44026</c:v>
                </c:pt>
                <c:pt idx="413">
                  <c:v>44025</c:v>
                </c:pt>
                <c:pt idx="414">
                  <c:v>44022</c:v>
                </c:pt>
                <c:pt idx="415">
                  <c:v>44021</c:v>
                </c:pt>
                <c:pt idx="416">
                  <c:v>44020</c:v>
                </c:pt>
                <c:pt idx="417">
                  <c:v>44019</c:v>
                </c:pt>
                <c:pt idx="418">
                  <c:v>44018</c:v>
                </c:pt>
                <c:pt idx="419">
                  <c:v>44015</c:v>
                </c:pt>
                <c:pt idx="420">
                  <c:v>44014</c:v>
                </c:pt>
                <c:pt idx="421">
                  <c:v>44013</c:v>
                </c:pt>
                <c:pt idx="422">
                  <c:v>44012</c:v>
                </c:pt>
                <c:pt idx="423">
                  <c:v>44009</c:v>
                </c:pt>
                <c:pt idx="424">
                  <c:v>44008</c:v>
                </c:pt>
                <c:pt idx="425">
                  <c:v>44007</c:v>
                </c:pt>
                <c:pt idx="426">
                  <c:v>44006</c:v>
                </c:pt>
                <c:pt idx="427">
                  <c:v>44005</c:v>
                </c:pt>
                <c:pt idx="428">
                  <c:v>44004</c:v>
                </c:pt>
                <c:pt idx="429">
                  <c:v>44001</c:v>
                </c:pt>
                <c:pt idx="430">
                  <c:v>44000</c:v>
                </c:pt>
                <c:pt idx="431">
                  <c:v>43999</c:v>
                </c:pt>
                <c:pt idx="432">
                  <c:v>43998</c:v>
                </c:pt>
                <c:pt idx="433">
                  <c:v>43997</c:v>
                </c:pt>
                <c:pt idx="434">
                  <c:v>43993</c:v>
                </c:pt>
                <c:pt idx="435">
                  <c:v>43992</c:v>
                </c:pt>
                <c:pt idx="436">
                  <c:v>43991</c:v>
                </c:pt>
                <c:pt idx="437">
                  <c:v>43990</c:v>
                </c:pt>
                <c:pt idx="438">
                  <c:v>43987</c:v>
                </c:pt>
                <c:pt idx="439">
                  <c:v>43986</c:v>
                </c:pt>
                <c:pt idx="440">
                  <c:v>43985</c:v>
                </c:pt>
                <c:pt idx="441">
                  <c:v>43984</c:v>
                </c:pt>
                <c:pt idx="442">
                  <c:v>43983</c:v>
                </c:pt>
                <c:pt idx="443">
                  <c:v>43980</c:v>
                </c:pt>
                <c:pt idx="444">
                  <c:v>43979</c:v>
                </c:pt>
                <c:pt idx="445">
                  <c:v>43978</c:v>
                </c:pt>
                <c:pt idx="446">
                  <c:v>43966</c:v>
                </c:pt>
                <c:pt idx="447">
                  <c:v>43965</c:v>
                </c:pt>
                <c:pt idx="448">
                  <c:v>43964</c:v>
                </c:pt>
                <c:pt idx="449">
                  <c:v>43959</c:v>
                </c:pt>
                <c:pt idx="450">
                  <c:v>43958</c:v>
                </c:pt>
                <c:pt idx="451">
                  <c:v>43957</c:v>
                </c:pt>
                <c:pt idx="452">
                  <c:v>43956</c:v>
                </c:pt>
                <c:pt idx="453">
                  <c:v>43955</c:v>
                </c:pt>
                <c:pt idx="454">
                  <c:v>43951</c:v>
                </c:pt>
                <c:pt idx="455">
                  <c:v>43950</c:v>
                </c:pt>
                <c:pt idx="456">
                  <c:v>43948</c:v>
                </c:pt>
                <c:pt idx="457">
                  <c:v>43945</c:v>
                </c:pt>
                <c:pt idx="458">
                  <c:v>43944</c:v>
                </c:pt>
                <c:pt idx="459">
                  <c:v>43943</c:v>
                </c:pt>
                <c:pt idx="460">
                  <c:v>43942</c:v>
                </c:pt>
                <c:pt idx="461">
                  <c:v>43941</c:v>
                </c:pt>
                <c:pt idx="462">
                  <c:v>43938</c:v>
                </c:pt>
                <c:pt idx="463">
                  <c:v>43937</c:v>
                </c:pt>
                <c:pt idx="464">
                  <c:v>43936</c:v>
                </c:pt>
                <c:pt idx="465">
                  <c:v>43930</c:v>
                </c:pt>
                <c:pt idx="466">
                  <c:v>43929</c:v>
                </c:pt>
                <c:pt idx="467">
                  <c:v>43928</c:v>
                </c:pt>
                <c:pt idx="468">
                  <c:v>43927</c:v>
                </c:pt>
                <c:pt idx="469">
                  <c:v>43924</c:v>
                </c:pt>
                <c:pt idx="470">
                  <c:v>43923</c:v>
                </c:pt>
                <c:pt idx="471">
                  <c:v>43922</c:v>
                </c:pt>
                <c:pt idx="472">
                  <c:v>43921</c:v>
                </c:pt>
                <c:pt idx="473">
                  <c:v>43920</c:v>
                </c:pt>
                <c:pt idx="474">
                  <c:v>43917</c:v>
                </c:pt>
                <c:pt idx="475">
                  <c:v>43916</c:v>
                </c:pt>
                <c:pt idx="476">
                  <c:v>43915</c:v>
                </c:pt>
                <c:pt idx="477">
                  <c:v>43914</c:v>
                </c:pt>
                <c:pt idx="478">
                  <c:v>43913</c:v>
                </c:pt>
                <c:pt idx="479">
                  <c:v>43910</c:v>
                </c:pt>
                <c:pt idx="480">
                  <c:v>43909</c:v>
                </c:pt>
                <c:pt idx="481">
                  <c:v>43908</c:v>
                </c:pt>
                <c:pt idx="482">
                  <c:v>43907</c:v>
                </c:pt>
                <c:pt idx="483">
                  <c:v>43906</c:v>
                </c:pt>
                <c:pt idx="484">
                  <c:v>43903</c:v>
                </c:pt>
                <c:pt idx="485">
                  <c:v>43902</c:v>
                </c:pt>
                <c:pt idx="486">
                  <c:v>43901</c:v>
                </c:pt>
                <c:pt idx="487">
                  <c:v>43900</c:v>
                </c:pt>
                <c:pt idx="488">
                  <c:v>43899</c:v>
                </c:pt>
                <c:pt idx="489">
                  <c:v>43896</c:v>
                </c:pt>
                <c:pt idx="490">
                  <c:v>43895</c:v>
                </c:pt>
                <c:pt idx="491">
                  <c:v>43893</c:v>
                </c:pt>
                <c:pt idx="492">
                  <c:v>43892</c:v>
                </c:pt>
                <c:pt idx="493">
                  <c:v>43889</c:v>
                </c:pt>
                <c:pt idx="494">
                  <c:v>43888</c:v>
                </c:pt>
                <c:pt idx="495">
                  <c:v>43887</c:v>
                </c:pt>
                <c:pt idx="496">
                  <c:v>43886</c:v>
                </c:pt>
                <c:pt idx="497">
                  <c:v>43885</c:v>
                </c:pt>
                <c:pt idx="498">
                  <c:v>43882</c:v>
                </c:pt>
                <c:pt idx="499">
                  <c:v>43881</c:v>
                </c:pt>
                <c:pt idx="500">
                  <c:v>43880</c:v>
                </c:pt>
                <c:pt idx="501">
                  <c:v>43879</c:v>
                </c:pt>
                <c:pt idx="502">
                  <c:v>43878</c:v>
                </c:pt>
                <c:pt idx="503">
                  <c:v>43875</c:v>
                </c:pt>
                <c:pt idx="504">
                  <c:v>43874</c:v>
                </c:pt>
                <c:pt idx="505">
                  <c:v>43873</c:v>
                </c:pt>
                <c:pt idx="506">
                  <c:v>43872</c:v>
                </c:pt>
                <c:pt idx="507">
                  <c:v>43869</c:v>
                </c:pt>
                <c:pt idx="508">
                  <c:v>43868</c:v>
                </c:pt>
                <c:pt idx="509">
                  <c:v>43867</c:v>
                </c:pt>
                <c:pt idx="510">
                  <c:v>43866</c:v>
                </c:pt>
                <c:pt idx="511">
                  <c:v>43865</c:v>
                </c:pt>
                <c:pt idx="512">
                  <c:v>43864</c:v>
                </c:pt>
                <c:pt idx="513">
                  <c:v>43861</c:v>
                </c:pt>
                <c:pt idx="514">
                  <c:v>43860</c:v>
                </c:pt>
                <c:pt idx="515">
                  <c:v>43859</c:v>
                </c:pt>
                <c:pt idx="516">
                  <c:v>43858</c:v>
                </c:pt>
                <c:pt idx="517">
                  <c:v>43857</c:v>
                </c:pt>
                <c:pt idx="518">
                  <c:v>43854</c:v>
                </c:pt>
                <c:pt idx="519">
                  <c:v>43853</c:v>
                </c:pt>
                <c:pt idx="520">
                  <c:v>43852</c:v>
                </c:pt>
                <c:pt idx="521">
                  <c:v>43851</c:v>
                </c:pt>
                <c:pt idx="522">
                  <c:v>43850</c:v>
                </c:pt>
                <c:pt idx="523">
                  <c:v>43847</c:v>
                </c:pt>
                <c:pt idx="524">
                  <c:v>43846</c:v>
                </c:pt>
                <c:pt idx="525">
                  <c:v>43845</c:v>
                </c:pt>
                <c:pt idx="526">
                  <c:v>43844</c:v>
                </c:pt>
                <c:pt idx="527">
                  <c:v>43843</c:v>
                </c:pt>
                <c:pt idx="528">
                  <c:v>43840</c:v>
                </c:pt>
                <c:pt idx="529">
                  <c:v>43839</c:v>
                </c:pt>
                <c:pt idx="530">
                  <c:v>43838</c:v>
                </c:pt>
                <c:pt idx="531">
                  <c:v>43837</c:v>
                </c:pt>
                <c:pt idx="532">
                  <c:v>43836</c:v>
                </c:pt>
                <c:pt idx="533">
                  <c:v>43833</c:v>
                </c:pt>
                <c:pt idx="534">
                  <c:v>43832</c:v>
                </c:pt>
                <c:pt idx="535">
                  <c:v>43830</c:v>
                </c:pt>
                <c:pt idx="536">
                  <c:v>43829</c:v>
                </c:pt>
                <c:pt idx="537">
                  <c:v>43826</c:v>
                </c:pt>
                <c:pt idx="538">
                  <c:v>43823</c:v>
                </c:pt>
                <c:pt idx="539">
                  <c:v>43822</c:v>
                </c:pt>
                <c:pt idx="540">
                  <c:v>43819</c:v>
                </c:pt>
                <c:pt idx="541">
                  <c:v>43818</c:v>
                </c:pt>
                <c:pt idx="542">
                  <c:v>43817</c:v>
                </c:pt>
                <c:pt idx="543">
                  <c:v>43816</c:v>
                </c:pt>
                <c:pt idx="544">
                  <c:v>43815</c:v>
                </c:pt>
                <c:pt idx="545">
                  <c:v>43812</c:v>
                </c:pt>
                <c:pt idx="546">
                  <c:v>43811</c:v>
                </c:pt>
                <c:pt idx="547">
                  <c:v>43810</c:v>
                </c:pt>
                <c:pt idx="548">
                  <c:v>43809</c:v>
                </c:pt>
                <c:pt idx="549">
                  <c:v>43808</c:v>
                </c:pt>
                <c:pt idx="550">
                  <c:v>43805</c:v>
                </c:pt>
                <c:pt idx="551">
                  <c:v>43804</c:v>
                </c:pt>
                <c:pt idx="552">
                  <c:v>43803</c:v>
                </c:pt>
                <c:pt idx="553">
                  <c:v>43802</c:v>
                </c:pt>
                <c:pt idx="554">
                  <c:v>43801</c:v>
                </c:pt>
                <c:pt idx="555">
                  <c:v>43798</c:v>
                </c:pt>
                <c:pt idx="556">
                  <c:v>43797</c:v>
                </c:pt>
                <c:pt idx="557">
                  <c:v>43796</c:v>
                </c:pt>
                <c:pt idx="558">
                  <c:v>43795</c:v>
                </c:pt>
                <c:pt idx="559">
                  <c:v>43794</c:v>
                </c:pt>
                <c:pt idx="560">
                  <c:v>43790</c:v>
                </c:pt>
                <c:pt idx="561">
                  <c:v>43789</c:v>
                </c:pt>
                <c:pt idx="562">
                  <c:v>43788</c:v>
                </c:pt>
                <c:pt idx="563">
                  <c:v>43787</c:v>
                </c:pt>
                <c:pt idx="564">
                  <c:v>43784</c:v>
                </c:pt>
                <c:pt idx="565">
                  <c:v>43783</c:v>
                </c:pt>
                <c:pt idx="566">
                  <c:v>43782</c:v>
                </c:pt>
                <c:pt idx="567">
                  <c:v>43781</c:v>
                </c:pt>
                <c:pt idx="568">
                  <c:v>43777</c:v>
                </c:pt>
                <c:pt idx="569">
                  <c:v>43776</c:v>
                </c:pt>
                <c:pt idx="570">
                  <c:v>43775</c:v>
                </c:pt>
                <c:pt idx="571">
                  <c:v>43774</c:v>
                </c:pt>
                <c:pt idx="572">
                  <c:v>43773</c:v>
                </c:pt>
                <c:pt idx="573">
                  <c:v>43770</c:v>
                </c:pt>
                <c:pt idx="574">
                  <c:v>43769</c:v>
                </c:pt>
                <c:pt idx="575">
                  <c:v>43768</c:v>
                </c:pt>
                <c:pt idx="576">
                  <c:v>43767</c:v>
                </c:pt>
                <c:pt idx="577">
                  <c:v>43766</c:v>
                </c:pt>
                <c:pt idx="578">
                  <c:v>43763</c:v>
                </c:pt>
                <c:pt idx="579">
                  <c:v>43762</c:v>
                </c:pt>
                <c:pt idx="580">
                  <c:v>43761</c:v>
                </c:pt>
                <c:pt idx="581">
                  <c:v>43760</c:v>
                </c:pt>
                <c:pt idx="582">
                  <c:v>43759</c:v>
                </c:pt>
                <c:pt idx="583">
                  <c:v>43756</c:v>
                </c:pt>
                <c:pt idx="584">
                  <c:v>43755</c:v>
                </c:pt>
                <c:pt idx="585">
                  <c:v>43754</c:v>
                </c:pt>
                <c:pt idx="586">
                  <c:v>43753</c:v>
                </c:pt>
                <c:pt idx="587">
                  <c:v>43752</c:v>
                </c:pt>
                <c:pt idx="588">
                  <c:v>43749</c:v>
                </c:pt>
                <c:pt idx="589">
                  <c:v>43748</c:v>
                </c:pt>
                <c:pt idx="590">
                  <c:v>43747</c:v>
                </c:pt>
                <c:pt idx="591">
                  <c:v>43746</c:v>
                </c:pt>
                <c:pt idx="592">
                  <c:v>43745</c:v>
                </c:pt>
                <c:pt idx="593">
                  <c:v>43742</c:v>
                </c:pt>
                <c:pt idx="594">
                  <c:v>43741</c:v>
                </c:pt>
                <c:pt idx="595">
                  <c:v>43740</c:v>
                </c:pt>
                <c:pt idx="596">
                  <c:v>43738</c:v>
                </c:pt>
                <c:pt idx="597">
                  <c:v>43735</c:v>
                </c:pt>
                <c:pt idx="598">
                  <c:v>43734</c:v>
                </c:pt>
                <c:pt idx="599">
                  <c:v>43733</c:v>
                </c:pt>
                <c:pt idx="600">
                  <c:v>43732</c:v>
                </c:pt>
                <c:pt idx="601">
                  <c:v>43731</c:v>
                </c:pt>
                <c:pt idx="602">
                  <c:v>43728</c:v>
                </c:pt>
                <c:pt idx="603">
                  <c:v>43727</c:v>
                </c:pt>
                <c:pt idx="604">
                  <c:v>43726</c:v>
                </c:pt>
                <c:pt idx="605">
                  <c:v>43725</c:v>
                </c:pt>
                <c:pt idx="606">
                  <c:v>43724</c:v>
                </c:pt>
                <c:pt idx="607">
                  <c:v>43721</c:v>
                </c:pt>
                <c:pt idx="608">
                  <c:v>43719</c:v>
                </c:pt>
                <c:pt idx="609">
                  <c:v>43718</c:v>
                </c:pt>
                <c:pt idx="610">
                  <c:v>43714</c:v>
                </c:pt>
                <c:pt idx="611">
                  <c:v>43713</c:v>
                </c:pt>
                <c:pt idx="612">
                  <c:v>43712</c:v>
                </c:pt>
                <c:pt idx="613">
                  <c:v>43711</c:v>
                </c:pt>
                <c:pt idx="614">
                  <c:v>43710</c:v>
                </c:pt>
                <c:pt idx="615">
                  <c:v>43707</c:v>
                </c:pt>
                <c:pt idx="616">
                  <c:v>43706</c:v>
                </c:pt>
                <c:pt idx="617">
                  <c:v>43705</c:v>
                </c:pt>
                <c:pt idx="618">
                  <c:v>43704</c:v>
                </c:pt>
                <c:pt idx="619">
                  <c:v>43703</c:v>
                </c:pt>
                <c:pt idx="620">
                  <c:v>43700</c:v>
                </c:pt>
                <c:pt idx="621">
                  <c:v>43699</c:v>
                </c:pt>
                <c:pt idx="622">
                  <c:v>43698</c:v>
                </c:pt>
                <c:pt idx="623">
                  <c:v>43697</c:v>
                </c:pt>
                <c:pt idx="624">
                  <c:v>43696</c:v>
                </c:pt>
                <c:pt idx="625">
                  <c:v>43693</c:v>
                </c:pt>
                <c:pt idx="626">
                  <c:v>43692</c:v>
                </c:pt>
                <c:pt idx="627">
                  <c:v>43691</c:v>
                </c:pt>
                <c:pt idx="628">
                  <c:v>43686</c:v>
                </c:pt>
                <c:pt idx="629">
                  <c:v>43685</c:v>
                </c:pt>
                <c:pt idx="630">
                  <c:v>43683</c:v>
                </c:pt>
                <c:pt idx="631">
                  <c:v>43682</c:v>
                </c:pt>
                <c:pt idx="632">
                  <c:v>43679</c:v>
                </c:pt>
                <c:pt idx="633">
                  <c:v>43678</c:v>
                </c:pt>
                <c:pt idx="634">
                  <c:v>43677</c:v>
                </c:pt>
                <c:pt idx="635">
                  <c:v>43676</c:v>
                </c:pt>
                <c:pt idx="636">
                  <c:v>43675</c:v>
                </c:pt>
                <c:pt idx="637">
                  <c:v>43672</c:v>
                </c:pt>
                <c:pt idx="638">
                  <c:v>43671</c:v>
                </c:pt>
                <c:pt idx="639">
                  <c:v>43670</c:v>
                </c:pt>
                <c:pt idx="640">
                  <c:v>43669</c:v>
                </c:pt>
                <c:pt idx="641">
                  <c:v>43668</c:v>
                </c:pt>
                <c:pt idx="642">
                  <c:v>43665</c:v>
                </c:pt>
                <c:pt idx="643">
                  <c:v>43664</c:v>
                </c:pt>
                <c:pt idx="644">
                  <c:v>43663</c:v>
                </c:pt>
                <c:pt idx="645">
                  <c:v>43662</c:v>
                </c:pt>
                <c:pt idx="646">
                  <c:v>43661</c:v>
                </c:pt>
                <c:pt idx="647">
                  <c:v>43658</c:v>
                </c:pt>
                <c:pt idx="648">
                  <c:v>43657</c:v>
                </c:pt>
                <c:pt idx="649">
                  <c:v>43656</c:v>
                </c:pt>
                <c:pt idx="650">
                  <c:v>43655</c:v>
                </c:pt>
                <c:pt idx="651">
                  <c:v>43654</c:v>
                </c:pt>
                <c:pt idx="652">
                  <c:v>43651</c:v>
                </c:pt>
                <c:pt idx="653">
                  <c:v>43650</c:v>
                </c:pt>
                <c:pt idx="654">
                  <c:v>43649</c:v>
                </c:pt>
                <c:pt idx="655">
                  <c:v>43648</c:v>
                </c:pt>
                <c:pt idx="656">
                  <c:v>43647</c:v>
                </c:pt>
                <c:pt idx="657">
                  <c:v>43643</c:v>
                </c:pt>
                <c:pt idx="658">
                  <c:v>43642</c:v>
                </c:pt>
                <c:pt idx="659">
                  <c:v>43641</c:v>
                </c:pt>
                <c:pt idx="660">
                  <c:v>43640</c:v>
                </c:pt>
                <c:pt idx="661">
                  <c:v>43636</c:v>
                </c:pt>
                <c:pt idx="662">
                  <c:v>43635</c:v>
                </c:pt>
                <c:pt idx="663">
                  <c:v>43634</c:v>
                </c:pt>
                <c:pt idx="664">
                  <c:v>43633</c:v>
                </c:pt>
                <c:pt idx="665">
                  <c:v>43630</c:v>
                </c:pt>
                <c:pt idx="666">
                  <c:v>43629</c:v>
                </c:pt>
                <c:pt idx="667">
                  <c:v>43627</c:v>
                </c:pt>
                <c:pt idx="668">
                  <c:v>43626</c:v>
                </c:pt>
                <c:pt idx="669">
                  <c:v>43623</c:v>
                </c:pt>
                <c:pt idx="670">
                  <c:v>43622</c:v>
                </c:pt>
                <c:pt idx="671">
                  <c:v>43619</c:v>
                </c:pt>
                <c:pt idx="672">
                  <c:v>43616</c:v>
                </c:pt>
                <c:pt idx="673">
                  <c:v>43615</c:v>
                </c:pt>
                <c:pt idx="674">
                  <c:v>43613</c:v>
                </c:pt>
                <c:pt idx="675">
                  <c:v>43612</c:v>
                </c:pt>
                <c:pt idx="676">
                  <c:v>43609</c:v>
                </c:pt>
                <c:pt idx="677">
                  <c:v>43608</c:v>
                </c:pt>
                <c:pt idx="678">
                  <c:v>43606</c:v>
                </c:pt>
                <c:pt idx="679">
                  <c:v>43600</c:v>
                </c:pt>
                <c:pt idx="680">
                  <c:v>43599</c:v>
                </c:pt>
                <c:pt idx="681">
                  <c:v>43598</c:v>
                </c:pt>
                <c:pt idx="682">
                  <c:v>43595</c:v>
                </c:pt>
                <c:pt idx="683">
                  <c:v>43594</c:v>
                </c:pt>
                <c:pt idx="684">
                  <c:v>43593</c:v>
                </c:pt>
                <c:pt idx="685">
                  <c:v>43592</c:v>
                </c:pt>
                <c:pt idx="686">
                  <c:v>43588</c:v>
                </c:pt>
                <c:pt idx="687">
                  <c:v>43587</c:v>
                </c:pt>
                <c:pt idx="688">
                  <c:v>43586</c:v>
                </c:pt>
                <c:pt idx="689">
                  <c:v>43585</c:v>
                </c:pt>
                <c:pt idx="690">
                  <c:v>43584</c:v>
                </c:pt>
                <c:pt idx="691">
                  <c:v>43581</c:v>
                </c:pt>
                <c:pt idx="692">
                  <c:v>43580</c:v>
                </c:pt>
                <c:pt idx="693">
                  <c:v>43579</c:v>
                </c:pt>
                <c:pt idx="694">
                  <c:v>43578</c:v>
                </c:pt>
                <c:pt idx="695">
                  <c:v>43573</c:v>
                </c:pt>
                <c:pt idx="696">
                  <c:v>43572</c:v>
                </c:pt>
                <c:pt idx="697">
                  <c:v>43571</c:v>
                </c:pt>
                <c:pt idx="698">
                  <c:v>43570</c:v>
                </c:pt>
                <c:pt idx="699">
                  <c:v>43567</c:v>
                </c:pt>
                <c:pt idx="700">
                  <c:v>43566</c:v>
                </c:pt>
                <c:pt idx="701">
                  <c:v>43565</c:v>
                </c:pt>
                <c:pt idx="702">
                  <c:v>43564</c:v>
                </c:pt>
                <c:pt idx="703">
                  <c:v>43563</c:v>
                </c:pt>
                <c:pt idx="704">
                  <c:v>43560</c:v>
                </c:pt>
                <c:pt idx="705">
                  <c:v>43559</c:v>
                </c:pt>
                <c:pt idx="706">
                  <c:v>43558</c:v>
                </c:pt>
                <c:pt idx="707">
                  <c:v>43557</c:v>
                </c:pt>
                <c:pt idx="708">
                  <c:v>43556</c:v>
                </c:pt>
                <c:pt idx="709">
                  <c:v>43555</c:v>
                </c:pt>
                <c:pt idx="710">
                  <c:v>43554</c:v>
                </c:pt>
                <c:pt idx="711">
                  <c:v>43553</c:v>
                </c:pt>
                <c:pt idx="712">
                  <c:v>43552</c:v>
                </c:pt>
                <c:pt idx="713">
                  <c:v>43551</c:v>
                </c:pt>
                <c:pt idx="714">
                  <c:v>43550</c:v>
                </c:pt>
                <c:pt idx="715">
                  <c:v>43549</c:v>
                </c:pt>
                <c:pt idx="716">
                  <c:v>43546</c:v>
                </c:pt>
                <c:pt idx="717">
                  <c:v>43545</c:v>
                </c:pt>
                <c:pt idx="718">
                  <c:v>43544</c:v>
                </c:pt>
                <c:pt idx="719">
                  <c:v>43543</c:v>
                </c:pt>
                <c:pt idx="720">
                  <c:v>43542</c:v>
                </c:pt>
                <c:pt idx="721">
                  <c:v>43539</c:v>
                </c:pt>
                <c:pt idx="722">
                  <c:v>43538</c:v>
                </c:pt>
                <c:pt idx="723">
                  <c:v>43537</c:v>
                </c:pt>
                <c:pt idx="724">
                  <c:v>43536</c:v>
                </c:pt>
                <c:pt idx="725">
                  <c:v>43535</c:v>
                </c:pt>
                <c:pt idx="726">
                  <c:v>43532</c:v>
                </c:pt>
                <c:pt idx="727">
                  <c:v>43531</c:v>
                </c:pt>
                <c:pt idx="728">
                  <c:v>43530</c:v>
                </c:pt>
                <c:pt idx="729">
                  <c:v>43529</c:v>
                </c:pt>
                <c:pt idx="730">
                  <c:v>43528</c:v>
                </c:pt>
                <c:pt idx="731">
                  <c:v>43525</c:v>
                </c:pt>
                <c:pt idx="732">
                  <c:v>43524</c:v>
                </c:pt>
                <c:pt idx="733">
                  <c:v>43523</c:v>
                </c:pt>
                <c:pt idx="734">
                  <c:v>43522</c:v>
                </c:pt>
                <c:pt idx="735">
                  <c:v>43521</c:v>
                </c:pt>
                <c:pt idx="736">
                  <c:v>43518</c:v>
                </c:pt>
                <c:pt idx="737">
                  <c:v>43517</c:v>
                </c:pt>
                <c:pt idx="738">
                  <c:v>43516</c:v>
                </c:pt>
                <c:pt idx="739">
                  <c:v>43515</c:v>
                </c:pt>
                <c:pt idx="740">
                  <c:v>43514</c:v>
                </c:pt>
                <c:pt idx="741">
                  <c:v>43511</c:v>
                </c:pt>
                <c:pt idx="742">
                  <c:v>43510</c:v>
                </c:pt>
                <c:pt idx="743">
                  <c:v>43509</c:v>
                </c:pt>
                <c:pt idx="744">
                  <c:v>43508</c:v>
                </c:pt>
                <c:pt idx="745">
                  <c:v>43507</c:v>
                </c:pt>
                <c:pt idx="746">
                  <c:v>43504</c:v>
                </c:pt>
                <c:pt idx="747">
                  <c:v>43503</c:v>
                </c:pt>
                <c:pt idx="748">
                  <c:v>43502</c:v>
                </c:pt>
                <c:pt idx="749">
                  <c:v>43501</c:v>
                </c:pt>
                <c:pt idx="750">
                  <c:v>43500</c:v>
                </c:pt>
                <c:pt idx="751">
                  <c:v>43497</c:v>
                </c:pt>
                <c:pt idx="752">
                  <c:v>43496</c:v>
                </c:pt>
                <c:pt idx="753">
                  <c:v>43495</c:v>
                </c:pt>
                <c:pt idx="754">
                  <c:v>43494</c:v>
                </c:pt>
                <c:pt idx="755">
                  <c:v>43493</c:v>
                </c:pt>
                <c:pt idx="756">
                  <c:v>43490</c:v>
                </c:pt>
                <c:pt idx="757">
                  <c:v>43489</c:v>
                </c:pt>
                <c:pt idx="758">
                  <c:v>43488</c:v>
                </c:pt>
                <c:pt idx="759">
                  <c:v>43487</c:v>
                </c:pt>
                <c:pt idx="760">
                  <c:v>43486</c:v>
                </c:pt>
                <c:pt idx="761">
                  <c:v>43483</c:v>
                </c:pt>
                <c:pt idx="762">
                  <c:v>43482</c:v>
                </c:pt>
                <c:pt idx="763">
                  <c:v>43481</c:v>
                </c:pt>
                <c:pt idx="764">
                  <c:v>43480</c:v>
                </c:pt>
                <c:pt idx="765">
                  <c:v>43479</c:v>
                </c:pt>
                <c:pt idx="766">
                  <c:v>43476</c:v>
                </c:pt>
                <c:pt idx="767">
                  <c:v>43475</c:v>
                </c:pt>
                <c:pt idx="768">
                  <c:v>43474</c:v>
                </c:pt>
                <c:pt idx="769">
                  <c:v>43473</c:v>
                </c:pt>
                <c:pt idx="770">
                  <c:v>43472</c:v>
                </c:pt>
                <c:pt idx="771">
                  <c:v>43469</c:v>
                </c:pt>
                <c:pt idx="772">
                  <c:v>43468</c:v>
                </c:pt>
                <c:pt idx="773">
                  <c:v>43467</c:v>
                </c:pt>
              </c:numCache>
            </c:numRef>
          </c:cat>
          <c:val>
            <c:numRef>
              <c:f>Sheet1!$D$3:$D$776</c:f>
              <c:numCache>
                <c:formatCode>General</c:formatCode>
                <c:ptCount val="774"/>
                <c:pt idx="0">
                  <c:v>2.5101399999999998</c:v>
                </c:pt>
                <c:pt idx="1">
                  <c:v>2.2942900000000002</c:v>
                </c:pt>
                <c:pt idx="2">
                  <c:v>2.2664300000000002</c:v>
                </c:pt>
                <c:pt idx="3">
                  <c:v>2.2384300000000001</c:v>
                </c:pt>
                <c:pt idx="4">
                  <c:v>2.1880000000000002</c:v>
                </c:pt>
                <c:pt idx="5">
                  <c:v>2.10928</c:v>
                </c:pt>
                <c:pt idx="6">
                  <c:v>2.1092900000000001</c:v>
                </c:pt>
                <c:pt idx="7">
                  <c:v>2.1092900000000001</c:v>
                </c:pt>
                <c:pt idx="8">
                  <c:v>2.1059999999999999</c:v>
                </c:pt>
                <c:pt idx="9">
                  <c:v>2.0861399999999999</c:v>
                </c:pt>
                <c:pt idx="10">
                  <c:v>2.0861399999999999</c:v>
                </c:pt>
                <c:pt idx="11">
                  <c:v>2.0757099999999999</c:v>
                </c:pt>
                <c:pt idx="12">
                  <c:v>2.0542899999999999</c:v>
                </c:pt>
                <c:pt idx="13">
                  <c:v>2.0711400000000002</c:v>
                </c:pt>
                <c:pt idx="14">
                  <c:v>2.0618599999999998</c:v>
                </c:pt>
                <c:pt idx="15">
                  <c:v>2.0655700000000001</c:v>
                </c:pt>
                <c:pt idx="16">
                  <c:v>2.0255700000000001</c:v>
                </c:pt>
                <c:pt idx="17">
                  <c:v>2.0331399999999999</c:v>
                </c:pt>
                <c:pt idx="18">
                  <c:v>2.0051399999999999</c:v>
                </c:pt>
                <c:pt idx="19">
                  <c:v>1.9950000000000001</c:v>
                </c:pt>
                <c:pt idx="20">
                  <c:v>1.9950000000000001</c:v>
                </c:pt>
                <c:pt idx="21">
                  <c:v>1.95886</c:v>
                </c:pt>
                <c:pt idx="22">
                  <c:v>1.9626999999999999</c:v>
                </c:pt>
                <c:pt idx="23">
                  <c:v>1.9319999999999999</c:v>
                </c:pt>
                <c:pt idx="24">
                  <c:v>1.9801</c:v>
                </c:pt>
                <c:pt idx="25">
                  <c:v>1.9645999999999999</c:v>
                </c:pt>
                <c:pt idx="26">
                  <c:v>2.0196000000000001</c:v>
                </c:pt>
                <c:pt idx="27">
                  <c:v>1.9808600000000001</c:v>
                </c:pt>
                <c:pt idx="28">
                  <c:v>1.8481399999999999</c:v>
                </c:pt>
                <c:pt idx="29">
                  <c:v>1.82629</c:v>
                </c:pt>
                <c:pt idx="30">
                  <c:v>1.8277099999999999</c:v>
                </c:pt>
                <c:pt idx="31">
                  <c:v>1.81871</c:v>
                </c:pt>
                <c:pt idx="32">
                  <c:v>1.8237099999999999</c:v>
                </c:pt>
                <c:pt idx="33">
                  <c:v>1.72157</c:v>
                </c:pt>
                <c:pt idx="34">
                  <c:v>1.6745699999999999</c:v>
                </c:pt>
                <c:pt idx="35">
                  <c:v>1.60714</c:v>
                </c:pt>
                <c:pt idx="36">
                  <c:v>1.55671</c:v>
                </c:pt>
                <c:pt idx="37">
                  <c:v>1.55671</c:v>
                </c:pt>
                <c:pt idx="38">
                  <c:v>1.5641400000000001</c:v>
                </c:pt>
                <c:pt idx="39">
                  <c:v>1.5534300000000001</c:v>
                </c:pt>
                <c:pt idx="40">
                  <c:v>1.54043</c:v>
                </c:pt>
                <c:pt idx="41">
                  <c:v>1.50257</c:v>
                </c:pt>
                <c:pt idx="42">
                  <c:v>1.5017100000000001</c:v>
                </c:pt>
                <c:pt idx="43">
                  <c:v>1.4748600000000001</c:v>
                </c:pt>
                <c:pt idx="44">
                  <c:v>1.49271</c:v>
                </c:pt>
                <c:pt idx="45">
                  <c:v>1.4891399999999999</c:v>
                </c:pt>
                <c:pt idx="46">
                  <c:v>1.4698599999999999</c:v>
                </c:pt>
                <c:pt idx="47">
                  <c:v>1.472</c:v>
                </c:pt>
                <c:pt idx="48">
                  <c:v>1.4997100000000001</c:v>
                </c:pt>
                <c:pt idx="49">
                  <c:v>1.49271</c:v>
                </c:pt>
                <c:pt idx="50">
                  <c:v>1.4511400000000001</c:v>
                </c:pt>
                <c:pt idx="51">
                  <c:v>1.4258599999999999</c:v>
                </c:pt>
                <c:pt idx="52">
                  <c:v>1.38971</c:v>
                </c:pt>
                <c:pt idx="53">
                  <c:v>1.3845700000000001</c:v>
                </c:pt>
                <c:pt idx="54">
                  <c:v>1.3361400000000001</c:v>
                </c:pt>
                <c:pt idx="55">
                  <c:v>1.2875700000000001</c:v>
                </c:pt>
                <c:pt idx="56">
                  <c:v>1.27443</c:v>
                </c:pt>
                <c:pt idx="57">
                  <c:v>1.23786</c:v>
                </c:pt>
                <c:pt idx="58">
                  <c:v>1.175</c:v>
                </c:pt>
                <c:pt idx="59">
                  <c:v>1.1305700000000001</c:v>
                </c:pt>
                <c:pt idx="60">
                  <c:v>1.10286</c:v>
                </c:pt>
                <c:pt idx="61">
                  <c:v>1.0448599999999999</c:v>
                </c:pt>
                <c:pt idx="62">
                  <c:v>1.0237099999999999</c:v>
                </c:pt>
                <c:pt idx="63">
                  <c:v>0.97914000000000001</c:v>
                </c:pt>
                <c:pt idx="64">
                  <c:v>0.93942999999999999</c:v>
                </c:pt>
                <c:pt idx="65">
                  <c:v>0.89</c:v>
                </c:pt>
                <c:pt idx="66">
                  <c:v>0.79586000000000001</c:v>
                </c:pt>
                <c:pt idx="67">
                  <c:v>0.80471000000000004</c:v>
                </c:pt>
                <c:pt idx="68">
                  <c:v>0.80471000000000004</c:v>
                </c:pt>
                <c:pt idx="69">
                  <c:v>0.82870999999999995</c:v>
                </c:pt>
                <c:pt idx="70">
                  <c:v>0.80442999999999998</c:v>
                </c:pt>
                <c:pt idx="71">
                  <c:v>0.82628999999999997</c:v>
                </c:pt>
                <c:pt idx="72">
                  <c:v>0.78142999999999996</c:v>
                </c:pt>
                <c:pt idx="73">
                  <c:v>0.75829000000000002</c:v>
                </c:pt>
                <c:pt idx="74">
                  <c:v>0.78129000000000004</c:v>
                </c:pt>
                <c:pt idx="75">
                  <c:v>0.77356999999999998</c:v>
                </c:pt>
                <c:pt idx="76">
                  <c:v>0.78713999999999995</c:v>
                </c:pt>
                <c:pt idx="77">
                  <c:v>0.79271000000000003</c:v>
                </c:pt>
                <c:pt idx="78">
                  <c:v>0.79386000000000001</c:v>
                </c:pt>
                <c:pt idx="79">
                  <c:v>0.84043000000000001</c:v>
                </c:pt>
                <c:pt idx="80">
                  <c:v>0.66442999999999997</c:v>
                </c:pt>
                <c:pt idx="81">
                  <c:v>0.63456999999999997</c:v>
                </c:pt>
                <c:pt idx="82">
                  <c:v>0.63985999999999998</c:v>
                </c:pt>
                <c:pt idx="83">
                  <c:v>0.62256999999999996</c:v>
                </c:pt>
                <c:pt idx="84">
                  <c:v>0.55542999999999998</c:v>
                </c:pt>
                <c:pt idx="85">
                  <c:v>0.52314000000000005</c:v>
                </c:pt>
                <c:pt idx="86">
                  <c:v>0.52314000000000005</c:v>
                </c:pt>
                <c:pt idx="87">
                  <c:v>0.53400000000000003</c:v>
                </c:pt>
                <c:pt idx="88">
                  <c:v>0.54400000000000004</c:v>
                </c:pt>
                <c:pt idx="89">
                  <c:v>0.53442999999999996</c:v>
                </c:pt>
                <c:pt idx="90">
                  <c:v>0.51870000000000005</c:v>
                </c:pt>
                <c:pt idx="91">
                  <c:v>0.46400000000000002</c:v>
                </c:pt>
                <c:pt idx="92">
                  <c:v>0.45029000000000002</c:v>
                </c:pt>
                <c:pt idx="93">
                  <c:v>0.44857000000000002</c:v>
                </c:pt>
                <c:pt idx="94">
                  <c:v>0.44442999999999999</c:v>
                </c:pt>
                <c:pt idx="95">
                  <c:v>0.44629000000000002</c:v>
                </c:pt>
                <c:pt idx="96">
                  <c:v>0.44713999999999998</c:v>
                </c:pt>
                <c:pt idx="97">
                  <c:v>0.42986000000000002</c:v>
                </c:pt>
                <c:pt idx="98">
                  <c:v>0.41814000000000001</c:v>
                </c:pt>
                <c:pt idx="99">
                  <c:v>0.39500000000000002</c:v>
                </c:pt>
                <c:pt idx="100">
                  <c:v>0.39685999999999999</c:v>
                </c:pt>
                <c:pt idx="101">
                  <c:v>0.38371</c:v>
                </c:pt>
                <c:pt idx="102">
                  <c:v>0.38613999999999998</c:v>
                </c:pt>
                <c:pt idx="103">
                  <c:v>0.37642999999999999</c:v>
                </c:pt>
                <c:pt idx="104">
                  <c:v>0.37642999999999999</c:v>
                </c:pt>
                <c:pt idx="105">
                  <c:v>0.36657000000000001</c:v>
                </c:pt>
                <c:pt idx="106">
                  <c:v>0.34</c:v>
                </c:pt>
                <c:pt idx="107">
                  <c:v>0.34286</c:v>
                </c:pt>
                <c:pt idx="108">
                  <c:v>0.33875</c:v>
                </c:pt>
                <c:pt idx="109">
                  <c:v>0.34512999999999999</c:v>
                </c:pt>
                <c:pt idx="110">
                  <c:v>0.34325</c:v>
                </c:pt>
                <c:pt idx="111">
                  <c:v>0.34325</c:v>
                </c:pt>
                <c:pt idx="112">
                  <c:v>0.33638000000000001</c:v>
                </c:pt>
                <c:pt idx="113">
                  <c:v>0.32638</c:v>
                </c:pt>
                <c:pt idx="114">
                  <c:v>0.32550000000000001</c:v>
                </c:pt>
                <c:pt idx="115">
                  <c:v>0.31663000000000002</c:v>
                </c:pt>
                <c:pt idx="116">
                  <c:v>0.31274999999999997</c:v>
                </c:pt>
                <c:pt idx="117">
                  <c:v>0.3115</c:v>
                </c:pt>
                <c:pt idx="118">
                  <c:v>0.30149999999999999</c:v>
                </c:pt>
                <c:pt idx="119">
                  <c:v>0.29113</c:v>
                </c:pt>
                <c:pt idx="120">
                  <c:v>0.29513</c:v>
                </c:pt>
                <c:pt idx="121">
                  <c:v>0.28825000000000001</c:v>
                </c:pt>
                <c:pt idx="122">
                  <c:v>0.28875000000000001</c:v>
                </c:pt>
                <c:pt idx="123">
                  <c:v>0.28813</c:v>
                </c:pt>
                <c:pt idx="124">
                  <c:v>0.28338000000000002</c:v>
                </c:pt>
                <c:pt idx="125">
                  <c:v>0.27625</c:v>
                </c:pt>
                <c:pt idx="126">
                  <c:v>0.26774999999999999</c:v>
                </c:pt>
                <c:pt idx="127">
                  <c:v>0.26950000000000002</c:v>
                </c:pt>
                <c:pt idx="128">
                  <c:v>0.24324999999999999</c:v>
                </c:pt>
                <c:pt idx="129">
                  <c:v>0.246</c:v>
                </c:pt>
                <c:pt idx="130">
                  <c:v>0.246</c:v>
                </c:pt>
                <c:pt idx="131">
                  <c:v>0.25913000000000003</c:v>
                </c:pt>
                <c:pt idx="132">
                  <c:v>0.251</c:v>
                </c:pt>
                <c:pt idx="133">
                  <c:v>0.24388000000000001</c:v>
                </c:pt>
                <c:pt idx="134">
                  <c:v>0.24388000000000001</c:v>
                </c:pt>
                <c:pt idx="135">
                  <c:v>0.22938</c:v>
                </c:pt>
                <c:pt idx="136">
                  <c:v>0.2235</c:v>
                </c:pt>
                <c:pt idx="137">
                  <c:v>0.22775000000000001</c:v>
                </c:pt>
                <c:pt idx="138">
                  <c:v>0.22775000000000001</c:v>
                </c:pt>
                <c:pt idx="139">
                  <c:v>0.22538</c:v>
                </c:pt>
                <c:pt idx="140">
                  <c:v>0.22600000000000001</c:v>
                </c:pt>
                <c:pt idx="141">
                  <c:v>0.22788</c:v>
                </c:pt>
                <c:pt idx="142">
                  <c:v>0.2195</c:v>
                </c:pt>
                <c:pt idx="143">
                  <c:v>0.21512999999999999</c:v>
                </c:pt>
                <c:pt idx="144">
                  <c:v>0.219</c:v>
                </c:pt>
                <c:pt idx="145">
                  <c:v>0.219</c:v>
                </c:pt>
                <c:pt idx="146">
                  <c:v>0.21325</c:v>
                </c:pt>
                <c:pt idx="147">
                  <c:v>0.2185</c:v>
                </c:pt>
                <c:pt idx="148">
                  <c:v>0.22075</c:v>
                </c:pt>
                <c:pt idx="149">
                  <c:v>0.21088000000000001</c:v>
                </c:pt>
                <c:pt idx="150">
                  <c:v>0.20100000000000001</c:v>
                </c:pt>
                <c:pt idx="151">
                  <c:v>0.17963000000000001</c:v>
                </c:pt>
                <c:pt idx="152">
                  <c:v>0.17963000000000001</c:v>
                </c:pt>
                <c:pt idx="153">
                  <c:v>0.17788000000000001</c:v>
                </c:pt>
                <c:pt idx="154">
                  <c:v>0.17199999999999999</c:v>
                </c:pt>
                <c:pt idx="155">
                  <c:v>0.17025000000000001</c:v>
                </c:pt>
                <c:pt idx="156">
                  <c:v>0.17050000000000001</c:v>
                </c:pt>
                <c:pt idx="157">
                  <c:v>0.16750000000000001</c:v>
                </c:pt>
                <c:pt idx="158">
                  <c:v>0.1605</c:v>
                </c:pt>
                <c:pt idx="159">
                  <c:v>0.15925</c:v>
                </c:pt>
                <c:pt idx="160">
                  <c:v>0.15675</c:v>
                </c:pt>
                <c:pt idx="161">
                  <c:v>0.1565</c:v>
                </c:pt>
                <c:pt idx="162">
                  <c:v>0.1565</c:v>
                </c:pt>
                <c:pt idx="163">
                  <c:v>0.15587999999999999</c:v>
                </c:pt>
                <c:pt idx="164">
                  <c:v>0.15612999999999999</c:v>
                </c:pt>
                <c:pt idx="165">
                  <c:v>0.15512999999999999</c:v>
                </c:pt>
                <c:pt idx="166">
                  <c:v>0.1555</c:v>
                </c:pt>
                <c:pt idx="167">
                  <c:v>0.157</c:v>
                </c:pt>
                <c:pt idx="168">
                  <c:v>0.15737999999999999</c:v>
                </c:pt>
                <c:pt idx="169">
                  <c:v>0.15787999999999999</c:v>
                </c:pt>
                <c:pt idx="170">
                  <c:v>0.155</c:v>
                </c:pt>
                <c:pt idx="171">
                  <c:v>0.15537999999999999</c:v>
                </c:pt>
                <c:pt idx="172">
                  <c:v>0.15225</c:v>
                </c:pt>
                <c:pt idx="173">
                  <c:v>0.14949999999999999</c:v>
                </c:pt>
                <c:pt idx="174">
                  <c:v>0.14838000000000001</c:v>
                </c:pt>
                <c:pt idx="175">
                  <c:v>0.14788000000000001</c:v>
                </c:pt>
                <c:pt idx="176">
                  <c:v>0.14863000000000001</c:v>
                </c:pt>
                <c:pt idx="177">
                  <c:v>0.14938000000000001</c:v>
                </c:pt>
                <c:pt idx="178">
                  <c:v>0.14663000000000001</c:v>
                </c:pt>
                <c:pt idx="179">
                  <c:v>0.14974999999999999</c:v>
                </c:pt>
                <c:pt idx="180">
                  <c:v>0.14813000000000001</c:v>
                </c:pt>
                <c:pt idx="181">
                  <c:v>0.14874999999999999</c:v>
                </c:pt>
                <c:pt idx="182">
                  <c:v>0.14838000000000001</c:v>
                </c:pt>
                <c:pt idx="183">
                  <c:v>0.14763000000000001</c:v>
                </c:pt>
                <c:pt idx="184">
                  <c:v>0.15187999999999999</c:v>
                </c:pt>
                <c:pt idx="185">
                  <c:v>0.14963000000000001</c:v>
                </c:pt>
                <c:pt idx="186">
                  <c:v>0.15475</c:v>
                </c:pt>
                <c:pt idx="187">
                  <c:v>0.15475</c:v>
                </c:pt>
                <c:pt idx="188">
                  <c:v>0.15787999999999999</c:v>
                </c:pt>
                <c:pt idx="189">
                  <c:v>0.158</c:v>
                </c:pt>
                <c:pt idx="190">
                  <c:v>0.158</c:v>
                </c:pt>
                <c:pt idx="191">
                  <c:v>0.153</c:v>
                </c:pt>
                <c:pt idx="192">
                  <c:v>0.15262999999999999</c:v>
                </c:pt>
                <c:pt idx="193">
                  <c:v>0.15462999999999999</c:v>
                </c:pt>
                <c:pt idx="194">
                  <c:v>0.15837999999999999</c:v>
                </c:pt>
                <c:pt idx="195">
                  <c:v>0.15625</c:v>
                </c:pt>
                <c:pt idx="196">
                  <c:v>0.15537999999999999</c:v>
                </c:pt>
                <c:pt idx="197">
                  <c:v>0.15662999999999999</c:v>
                </c:pt>
                <c:pt idx="198">
                  <c:v>0.15737999999999999</c:v>
                </c:pt>
                <c:pt idx="199">
                  <c:v>0.15737999999999999</c:v>
                </c:pt>
                <c:pt idx="200">
                  <c:v>0.15625</c:v>
                </c:pt>
                <c:pt idx="201">
                  <c:v>0.14963000000000001</c:v>
                </c:pt>
                <c:pt idx="202">
                  <c:v>0.14938000000000001</c:v>
                </c:pt>
                <c:pt idx="203">
                  <c:v>0.14849999999999999</c:v>
                </c:pt>
                <c:pt idx="204">
                  <c:v>0.155</c:v>
                </c:pt>
                <c:pt idx="205">
                  <c:v>0.15512999999999999</c:v>
                </c:pt>
                <c:pt idx="206">
                  <c:v>0.15662999999999999</c:v>
                </c:pt>
                <c:pt idx="207">
                  <c:v>0.15312999999999999</c:v>
                </c:pt>
                <c:pt idx="208">
                  <c:v>0.15387999999999999</c:v>
                </c:pt>
                <c:pt idx="209">
                  <c:v>0.154</c:v>
                </c:pt>
                <c:pt idx="210">
                  <c:v>0.1585</c:v>
                </c:pt>
                <c:pt idx="211">
                  <c:v>0.15725</c:v>
                </c:pt>
                <c:pt idx="212">
                  <c:v>0.1585</c:v>
                </c:pt>
                <c:pt idx="213">
                  <c:v>0.15725</c:v>
                </c:pt>
                <c:pt idx="214">
                  <c:v>0.15312999999999999</c:v>
                </c:pt>
                <c:pt idx="215">
                  <c:v>0.15212999999999999</c:v>
                </c:pt>
                <c:pt idx="216">
                  <c:v>0.1535</c:v>
                </c:pt>
                <c:pt idx="217">
                  <c:v>0.15075</c:v>
                </c:pt>
                <c:pt idx="218">
                  <c:v>0.1515</c:v>
                </c:pt>
                <c:pt idx="219">
                  <c:v>0.15437999999999999</c:v>
                </c:pt>
                <c:pt idx="220">
                  <c:v>0.151</c:v>
                </c:pt>
                <c:pt idx="221">
                  <c:v>0.157</c:v>
                </c:pt>
                <c:pt idx="222">
                  <c:v>0.16225000000000001</c:v>
                </c:pt>
                <c:pt idx="223">
                  <c:v>0.16638</c:v>
                </c:pt>
                <c:pt idx="224">
                  <c:v>0.16250000000000001</c:v>
                </c:pt>
                <c:pt idx="225">
                  <c:v>0.16300000000000001</c:v>
                </c:pt>
                <c:pt idx="226">
                  <c:v>0.16300000000000001</c:v>
                </c:pt>
                <c:pt idx="227">
                  <c:v>0.1595</c:v>
                </c:pt>
                <c:pt idx="228">
                  <c:v>0.16088</c:v>
                </c:pt>
                <c:pt idx="229">
                  <c:v>0.16663</c:v>
                </c:pt>
                <c:pt idx="230">
                  <c:v>0.16550000000000001</c:v>
                </c:pt>
                <c:pt idx="231">
                  <c:v>0.15937999999999999</c:v>
                </c:pt>
                <c:pt idx="232">
                  <c:v>0.16063</c:v>
                </c:pt>
                <c:pt idx="233">
                  <c:v>0.16375000000000001</c:v>
                </c:pt>
                <c:pt idx="234">
                  <c:v>0.15625</c:v>
                </c:pt>
                <c:pt idx="235">
                  <c:v>0.15862999999999999</c:v>
                </c:pt>
                <c:pt idx="236">
                  <c:v>0.15187999999999999</c:v>
                </c:pt>
                <c:pt idx="237">
                  <c:v>0.15262999999999999</c:v>
                </c:pt>
                <c:pt idx="238">
                  <c:v>0.15038000000000001</c:v>
                </c:pt>
                <c:pt idx="239">
                  <c:v>0.14824999999999999</c:v>
                </c:pt>
                <c:pt idx="240">
                  <c:v>0.15687999999999999</c:v>
                </c:pt>
                <c:pt idx="241">
                  <c:v>0.15462999999999999</c:v>
                </c:pt>
                <c:pt idx="242">
                  <c:v>0.15462999999999999</c:v>
                </c:pt>
                <c:pt idx="243">
                  <c:v>0.16063</c:v>
                </c:pt>
                <c:pt idx="244">
                  <c:v>0.16475000000000001</c:v>
                </c:pt>
                <c:pt idx="245">
                  <c:v>0.17488000000000001</c:v>
                </c:pt>
                <c:pt idx="246">
                  <c:v>0.17488000000000001</c:v>
                </c:pt>
                <c:pt idx="247">
                  <c:v>0.17100000000000001</c:v>
                </c:pt>
                <c:pt idx="248">
                  <c:v>0.17100000000000001</c:v>
                </c:pt>
                <c:pt idx="249">
                  <c:v>0.17113</c:v>
                </c:pt>
                <c:pt idx="250">
                  <c:v>0.17175000000000001</c:v>
                </c:pt>
                <c:pt idx="251">
                  <c:v>0.17663000000000001</c:v>
                </c:pt>
                <c:pt idx="252">
                  <c:v>0.17663000000000001</c:v>
                </c:pt>
                <c:pt idx="253">
                  <c:v>0.17874999999999999</c:v>
                </c:pt>
                <c:pt idx="254">
                  <c:v>0.18425</c:v>
                </c:pt>
                <c:pt idx="255">
                  <c:v>0.18362999999999999</c:v>
                </c:pt>
                <c:pt idx="256">
                  <c:v>0.18375</c:v>
                </c:pt>
                <c:pt idx="257">
                  <c:v>0.1865</c:v>
                </c:pt>
                <c:pt idx="258">
                  <c:v>0.18762999999999999</c:v>
                </c:pt>
                <c:pt idx="259">
                  <c:v>0.19263</c:v>
                </c:pt>
                <c:pt idx="260">
                  <c:v>0.1925</c:v>
                </c:pt>
                <c:pt idx="261">
                  <c:v>0.19275</c:v>
                </c:pt>
                <c:pt idx="262">
                  <c:v>0.20488000000000001</c:v>
                </c:pt>
                <c:pt idx="263">
                  <c:v>0.20063</c:v>
                </c:pt>
                <c:pt idx="264">
                  <c:v>0.20488000000000001</c:v>
                </c:pt>
                <c:pt idx="265">
                  <c:v>0.20488000000000001</c:v>
                </c:pt>
                <c:pt idx="266">
                  <c:v>0.20188</c:v>
                </c:pt>
                <c:pt idx="267">
                  <c:v>0.20413000000000001</c:v>
                </c:pt>
                <c:pt idx="268">
                  <c:v>0.21063000000000001</c:v>
                </c:pt>
                <c:pt idx="269">
                  <c:v>0.2165</c:v>
                </c:pt>
                <c:pt idx="270">
                  <c:v>0.2165</c:v>
                </c:pt>
                <c:pt idx="271">
                  <c:v>0.22175</c:v>
                </c:pt>
                <c:pt idx="272">
                  <c:v>0.22363</c:v>
                </c:pt>
                <c:pt idx="273">
                  <c:v>0.21762999999999999</c:v>
                </c:pt>
                <c:pt idx="274">
                  <c:v>0.21937999999999999</c:v>
                </c:pt>
                <c:pt idx="275">
                  <c:v>0.2195</c:v>
                </c:pt>
                <c:pt idx="276">
                  <c:v>0.21462999999999999</c:v>
                </c:pt>
                <c:pt idx="277">
                  <c:v>0.21138000000000001</c:v>
                </c:pt>
                <c:pt idx="278">
                  <c:v>0.21</c:v>
                </c:pt>
                <c:pt idx="279">
                  <c:v>0.21</c:v>
                </c:pt>
                <c:pt idx="280">
                  <c:v>0.20100000000000001</c:v>
                </c:pt>
                <c:pt idx="281">
                  <c:v>0.20125000000000001</c:v>
                </c:pt>
                <c:pt idx="282">
                  <c:v>0.20530000000000001</c:v>
                </c:pt>
                <c:pt idx="283">
                  <c:v>0.20669999999999999</c:v>
                </c:pt>
                <c:pt idx="284">
                  <c:v>0.20288</c:v>
                </c:pt>
                <c:pt idx="285">
                  <c:v>0.20324999999999999</c:v>
                </c:pt>
                <c:pt idx="286">
                  <c:v>0.20388000000000001</c:v>
                </c:pt>
                <c:pt idx="287">
                  <c:v>0.20949999999999999</c:v>
                </c:pt>
                <c:pt idx="288">
                  <c:v>0.20413000000000001</c:v>
                </c:pt>
                <c:pt idx="289">
                  <c:v>0.20413000000000001</c:v>
                </c:pt>
                <c:pt idx="290">
                  <c:v>0.20238</c:v>
                </c:pt>
                <c:pt idx="291">
                  <c:v>0.20388000000000001</c:v>
                </c:pt>
                <c:pt idx="292">
                  <c:v>0.20300000000000001</c:v>
                </c:pt>
                <c:pt idx="293">
                  <c:v>0.20699999999999999</c:v>
                </c:pt>
                <c:pt idx="294">
                  <c:v>0.22375</c:v>
                </c:pt>
                <c:pt idx="295">
                  <c:v>0.22375</c:v>
                </c:pt>
                <c:pt idx="296">
                  <c:v>0.22375</c:v>
                </c:pt>
                <c:pt idx="297">
                  <c:v>0.21712999999999999</c:v>
                </c:pt>
                <c:pt idx="298">
                  <c:v>0.215</c:v>
                </c:pt>
                <c:pt idx="299">
                  <c:v>0.22325</c:v>
                </c:pt>
                <c:pt idx="300">
                  <c:v>0.22012999999999999</c:v>
                </c:pt>
                <c:pt idx="301">
                  <c:v>0.22763</c:v>
                </c:pt>
                <c:pt idx="302">
                  <c:v>0.23449999999999999</c:v>
                </c:pt>
                <c:pt idx="303">
                  <c:v>0.23300000000000001</c:v>
                </c:pt>
                <c:pt idx="304">
                  <c:v>0.23599999999999999</c:v>
                </c:pt>
                <c:pt idx="305">
                  <c:v>0.23449999999999999</c:v>
                </c:pt>
                <c:pt idx="306">
                  <c:v>0.23788000000000001</c:v>
                </c:pt>
                <c:pt idx="307">
                  <c:v>0.23588000000000001</c:v>
                </c:pt>
                <c:pt idx="308">
                  <c:v>0.23574999999999999</c:v>
                </c:pt>
                <c:pt idx="309">
                  <c:v>0.24812999999999999</c:v>
                </c:pt>
                <c:pt idx="310">
                  <c:v>0.25124999999999997</c:v>
                </c:pt>
                <c:pt idx="311">
                  <c:v>0.24787999999999999</c:v>
                </c:pt>
                <c:pt idx="312">
                  <c:v>0.24762999999999999</c:v>
                </c:pt>
                <c:pt idx="313">
                  <c:v>0.25024999999999997</c:v>
                </c:pt>
                <c:pt idx="314">
                  <c:v>0.2465</c:v>
                </c:pt>
                <c:pt idx="315">
                  <c:v>0.25124999999999997</c:v>
                </c:pt>
                <c:pt idx="316">
                  <c:v>0.25237999999999999</c:v>
                </c:pt>
                <c:pt idx="317">
                  <c:v>0.25387999999999999</c:v>
                </c:pt>
                <c:pt idx="318">
                  <c:v>0.25588</c:v>
                </c:pt>
                <c:pt idx="319">
                  <c:v>0.25763000000000003</c:v>
                </c:pt>
                <c:pt idx="320">
                  <c:v>0.25950000000000001</c:v>
                </c:pt>
                <c:pt idx="321">
                  <c:v>0.25713000000000003</c:v>
                </c:pt>
                <c:pt idx="322">
                  <c:v>0.26662999999999998</c:v>
                </c:pt>
                <c:pt idx="323">
                  <c:v>0.26374999999999998</c:v>
                </c:pt>
                <c:pt idx="324">
                  <c:v>0.26274999999999998</c:v>
                </c:pt>
                <c:pt idx="325">
                  <c:v>0.26050000000000001</c:v>
                </c:pt>
                <c:pt idx="326">
                  <c:v>0.25850000000000001</c:v>
                </c:pt>
                <c:pt idx="327">
                  <c:v>0.26</c:v>
                </c:pt>
                <c:pt idx="328">
                  <c:v>0.2555</c:v>
                </c:pt>
                <c:pt idx="329">
                  <c:v>0.25174999999999997</c:v>
                </c:pt>
                <c:pt idx="330">
                  <c:v>0.24712999999999999</c:v>
                </c:pt>
                <c:pt idx="331">
                  <c:v>0.24875</c:v>
                </c:pt>
                <c:pt idx="332">
                  <c:v>0.24475</c:v>
                </c:pt>
                <c:pt idx="333">
                  <c:v>0.25074999999999997</c:v>
                </c:pt>
                <c:pt idx="334">
                  <c:v>0.25337999999999999</c:v>
                </c:pt>
                <c:pt idx="335">
                  <c:v>0.25313000000000002</c:v>
                </c:pt>
                <c:pt idx="336">
                  <c:v>0.25574999999999998</c:v>
                </c:pt>
                <c:pt idx="337">
                  <c:v>0.25738</c:v>
                </c:pt>
                <c:pt idx="338">
                  <c:v>0.25824999999999998</c:v>
                </c:pt>
                <c:pt idx="339">
                  <c:v>0.25874999999999998</c:v>
                </c:pt>
                <c:pt idx="340">
                  <c:v>0.255</c:v>
                </c:pt>
                <c:pt idx="341">
                  <c:v>0.26</c:v>
                </c:pt>
                <c:pt idx="342">
                  <c:v>0.26</c:v>
                </c:pt>
                <c:pt idx="343">
                  <c:v>0.25374999999999998</c:v>
                </c:pt>
                <c:pt idx="344">
                  <c:v>0.25374999999999998</c:v>
                </c:pt>
                <c:pt idx="345">
                  <c:v>0.24875</c:v>
                </c:pt>
                <c:pt idx="346">
                  <c:v>0.2555</c:v>
                </c:pt>
                <c:pt idx="347">
                  <c:v>0.25800000000000001</c:v>
                </c:pt>
                <c:pt idx="348">
                  <c:v>0.25800000000000001</c:v>
                </c:pt>
                <c:pt idx="349">
                  <c:v>0.246</c:v>
                </c:pt>
                <c:pt idx="350">
                  <c:v>0.246</c:v>
                </c:pt>
                <c:pt idx="351">
                  <c:v>0.24612999999999999</c:v>
                </c:pt>
                <c:pt idx="352">
                  <c:v>0.24299999999999999</c:v>
                </c:pt>
                <c:pt idx="353">
                  <c:v>0.24174999999999999</c:v>
                </c:pt>
                <c:pt idx="354">
                  <c:v>0.24338000000000001</c:v>
                </c:pt>
                <c:pt idx="355">
                  <c:v>0.24338000000000001</c:v>
                </c:pt>
                <c:pt idx="356">
                  <c:v>0.24625</c:v>
                </c:pt>
                <c:pt idx="357">
                  <c:v>0.24388000000000001</c:v>
                </c:pt>
                <c:pt idx="358">
                  <c:v>0.24213000000000001</c:v>
                </c:pt>
                <c:pt idx="359">
                  <c:v>0.24413000000000001</c:v>
                </c:pt>
                <c:pt idx="360">
                  <c:v>0.246</c:v>
                </c:pt>
                <c:pt idx="361">
                  <c:v>0.24625</c:v>
                </c:pt>
                <c:pt idx="362">
                  <c:v>0.24937999999999999</c:v>
                </c:pt>
                <c:pt idx="363">
                  <c:v>0.246</c:v>
                </c:pt>
                <c:pt idx="364">
                  <c:v>0.25187999999999999</c:v>
                </c:pt>
                <c:pt idx="365">
                  <c:v>0.25187999999999999</c:v>
                </c:pt>
                <c:pt idx="366">
                  <c:v>0.25750000000000001</c:v>
                </c:pt>
                <c:pt idx="367">
                  <c:v>0.25750000000000001</c:v>
                </c:pt>
                <c:pt idx="368">
                  <c:v>0.27324999999999999</c:v>
                </c:pt>
                <c:pt idx="369">
                  <c:v>0.27324999999999999</c:v>
                </c:pt>
                <c:pt idx="370">
                  <c:v>0.27450000000000002</c:v>
                </c:pt>
                <c:pt idx="371">
                  <c:v>0.28188000000000002</c:v>
                </c:pt>
                <c:pt idx="372">
                  <c:v>0.28488000000000002</c:v>
                </c:pt>
                <c:pt idx="373">
                  <c:v>0.28525</c:v>
                </c:pt>
                <c:pt idx="374">
                  <c:v>0.29325000000000001</c:v>
                </c:pt>
                <c:pt idx="375">
                  <c:v>0.29325000000000001</c:v>
                </c:pt>
                <c:pt idx="376">
                  <c:v>0.29213</c:v>
                </c:pt>
                <c:pt idx="377">
                  <c:v>0.28725000000000001</c:v>
                </c:pt>
                <c:pt idx="378">
                  <c:v>0.28775000000000001</c:v>
                </c:pt>
                <c:pt idx="379">
                  <c:v>0.30325000000000002</c:v>
                </c:pt>
                <c:pt idx="380">
                  <c:v>0.30987999999999999</c:v>
                </c:pt>
                <c:pt idx="381">
                  <c:v>0.30987999999999999</c:v>
                </c:pt>
                <c:pt idx="382">
                  <c:v>0.30725000000000002</c:v>
                </c:pt>
                <c:pt idx="383">
                  <c:v>0.30813000000000001</c:v>
                </c:pt>
                <c:pt idx="384">
                  <c:v>0.29737999999999998</c:v>
                </c:pt>
                <c:pt idx="385" formatCode="0.00000">
                  <c:v>0.31437999999999999</c:v>
                </c:pt>
                <c:pt idx="386" formatCode="0.00000">
                  <c:v>0.29863000000000001</c:v>
                </c:pt>
                <c:pt idx="387" formatCode="0.00000">
                  <c:v>0.30449999999999999</c:v>
                </c:pt>
                <c:pt idx="388" formatCode="0.00000">
                  <c:v>0.31524999999999997</c:v>
                </c:pt>
                <c:pt idx="389" formatCode="0.00000">
                  <c:v>0.31963000000000003</c:v>
                </c:pt>
                <c:pt idx="390" formatCode="0.00000">
                  <c:v>0.33250000000000002</c:v>
                </c:pt>
                <c:pt idx="391" formatCode="0.00000">
                  <c:v>0.33838000000000001</c:v>
                </c:pt>
                <c:pt idx="392" formatCode="0.00000">
                  <c:v>0.33674999999999999</c:v>
                </c:pt>
                <c:pt idx="393" formatCode="0.00000">
                  <c:v>0.33312999999999998</c:v>
                </c:pt>
                <c:pt idx="394" formatCode="0.00000">
                  <c:v>0.33312999999999998</c:v>
                </c:pt>
                <c:pt idx="395" formatCode="0.00000">
                  <c:v>0.30913000000000002</c:v>
                </c:pt>
                <c:pt idx="396" formatCode="0.00000">
                  <c:v>0.28913</c:v>
                </c:pt>
                <c:pt idx="397" formatCode="0.00000">
                  <c:v>0.29837999999999998</c:v>
                </c:pt>
                <c:pt idx="398" formatCode="0.00000">
                  <c:v>0.30349999999999999</c:v>
                </c:pt>
                <c:pt idx="399">
                  <c:v>0.30613000000000001</c:v>
                </c:pt>
                <c:pt idx="400">
                  <c:v>0.30613000000000001</c:v>
                </c:pt>
                <c:pt idx="401">
                  <c:v>0.3175</c:v>
                </c:pt>
                <c:pt idx="402">
                  <c:v>0.31663000000000002</c:v>
                </c:pt>
                <c:pt idx="403">
                  <c:v>0.31850000000000001</c:v>
                </c:pt>
                <c:pt idx="404" formatCode="_(* #,##0.00000_);_(* \(#,##0.00000\);_(* &quot;-&quot;??_);_(@_)">
                  <c:v>0.32512999999999997</c:v>
                </c:pt>
                <c:pt idx="405" formatCode="_(* #,##0.00000_);_(* \(#,##0.00000\);_(* &quot;-&quot;??_);_(@_)">
                  <c:v>0.32750000000000001</c:v>
                </c:pt>
                <c:pt idx="406">
                  <c:v>0.33988000000000002</c:v>
                </c:pt>
                <c:pt idx="407" formatCode="0.00000">
                  <c:v>0.34275</c:v>
                </c:pt>
                <c:pt idx="408" formatCode="0.00000">
                  <c:v>0.33362999999999998</c:v>
                </c:pt>
                <c:pt idx="409" formatCode="0.00000">
                  <c:v>0.34238000000000002</c:v>
                </c:pt>
                <c:pt idx="410" formatCode="0.00000">
                  <c:v>0.33462999999999998</c:v>
                </c:pt>
                <c:pt idx="411" formatCode="0.00000">
                  <c:v>0.34138000000000002</c:v>
                </c:pt>
                <c:pt idx="412" formatCode="0.00000">
                  <c:v>0.33925</c:v>
                </c:pt>
                <c:pt idx="413" formatCode="0.00000">
                  <c:v>0.34538000000000002</c:v>
                </c:pt>
                <c:pt idx="414" formatCode="0.00000">
                  <c:v>0.34849999999999998</c:v>
                </c:pt>
                <c:pt idx="415" formatCode="0.00000">
                  <c:v>0.35338000000000003</c:v>
                </c:pt>
                <c:pt idx="416" formatCode="0.00000">
                  <c:v>0.36425000000000002</c:v>
                </c:pt>
                <c:pt idx="417" formatCode="0.00000">
                  <c:v>0.36425000000000002</c:v>
                </c:pt>
                <c:pt idx="418" formatCode="0.00000">
                  <c:v>0.36625000000000002</c:v>
                </c:pt>
                <c:pt idx="419" formatCode="0.00000">
                  <c:v>0.36613000000000001</c:v>
                </c:pt>
                <c:pt idx="420" formatCode="0.00000">
                  <c:v>0.36925000000000002</c:v>
                </c:pt>
                <c:pt idx="421" formatCode="0.00000">
                  <c:v>0.36925000000000002</c:v>
                </c:pt>
                <c:pt idx="422" formatCode="0.00000">
                  <c:v>0.36687999999999998</c:v>
                </c:pt>
                <c:pt idx="423" formatCode="0.00000">
                  <c:v>0.36137999999999998</c:v>
                </c:pt>
                <c:pt idx="424" formatCode="0.00000">
                  <c:v>0.36463000000000001</c:v>
                </c:pt>
                <c:pt idx="425" formatCode="0.00000">
                  <c:v>0.37938</c:v>
                </c:pt>
                <c:pt idx="426" formatCode="0.00000">
                  <c:v>0.38263000000000003</c:v>
                </c:pt>
                <c:pt idx="427" formatCode="0.00000">
                  <c:v>0.39450000000000002</c:v>
                </c:pt>
                <c:pt idx="428" formatCode="0.00000">
                  <c:v>0.41449999999999998</c:v>
                </c:pt>
                <c:pt idx="429" formatCode="0.00000">
                  <c:v>0.42475000000000002</c:v>
                </c:pt>
                <c:pt idx="430" formatCode="0.00000">
                  <c:v>0.42475000000000002</c:v>
                </c:pt>
                <c:pt idx="431" formatCode="0.00000">
                  <c:v>0.42975000000000002</c:v>
                </c:pt>
                <c:pt idx="432" formatCode="0.00000">
                  <c:v>0.43087999999999999</c:v>
                </c:pt>
                <c:pt idx="433" formatCode="0.00000">
                  <c:v>0.432</c:v>
                </c:pt>
                <c:pt idx="434" formatCode="0.00000">
                  <c:v>0.42649999999999999</c:v>
                </c:pt>
                <c:pt idx="435" formatCode="0.00000">
                  <c:v>0.46050000000000002</c:v>
                </c:pt>
                <c:pt idx="436" formatCode="0.00000">
                  <c:v>0.48337999999999998</c:v>
                </c:pt>
                <c:pt idx="437" formatCode="0.00000">
                  <c:v>0.48125000000000001</c:v>
                </c:pt>
                <c:pt idx="438" formatCode="0.00000">
                  <c:v>0.48049999999999998</c:v>
                </c:pt>
                <c:pt idx="439" formatCode="0.00000">
                  <c:v>0.47649999999999998</c:v>
                </c:pt>
                <c:pt idx="440" formatCode="0.00000">
                  <c:v>0.48199999999999998</c:v>
                </c:pt>
                <c:pt idx="441" formatCode="0.00000">
                  <c:v>0.49625000000000002</c:v>
                </c:pt>
                <c:pt idx="442" formatCode="0.00000">
                  <c:v>0.54837999999999998</c:v>
                </c:pt>
                <c:pt idx="443" formatCode="0.00000">
                  <c:v>0.54837999999999998</c:v>
                </c:pt>
                <c:pt idx="444" formatCode="0.00000">
                  <c:v>0.54837999999999998</c:v>
                </c:pt>
                <c:pt idx="445" formatCode="0.00000">
                  <c:v>0.57162999999999997</c:v>
                </c:pt>
                <c:pt idx="446" formatCode="0.00000">
                  <c:v>0.66</c:v>
                </c:pt>
                <c:pt idx="447" formatCode="0.00000">
                  <c:v>0.66</c:v>
                </c:pt>
                <c:pt idx="448" formatCode="0.00000">
                  <c:v>0.65863000000000005</c:v>
                </c:pt>
                <c:pt idx="449" formatCode="0.00000">
                  <c:v>0.68799999999999994</c:v>
                </c:pt>
                <c:pt idx="450" formatCode="0.00000">
                  <c:v>0.69438</c:v>
                </c:pt>
                <c:pt idx="451" formatCode="0.00000">
                  <c:v>0.70013000000000003</c:v>
                </c:pt>
                <c:pt idx="452" formatCode="0.00000">
                  <c:v>0.70450000000000002</c:v>
                </c:pt>
                <c:pt idx="453" formatCode="0.00000">
                  <c:v>0.71299999999999997</c:v>
                </c:pt>
                <c:pt idx="454" formatCode="0.00000">
                  <c:v>0.86187999999999998</c:v>
                </c:pt>
                <c:pt idx="455" formatCode="0.00000">
                  <c:v>0.89312999999999998</c:v>
                </c:pt>
                <c:pt idx="456" formatCode="0.00000">
                  <c:v>0.92225000000000001</c:v>
                </c:pt>
                <c:pt idx="457" formatCode="0.00000">
                  <c:v>0.99063000000000001</c:v>
                </c:pt>
                <c:pt idx="458" formatCode="0.00000">
                  <c:v>1.0242500000000001</c:v>
                </c:pt>
                <c:pt idx="459" formatCode="0.00000">
                  <c:v>1.0242500000000001</c:v>
                </c:pt>
                <c:pt idx="460" formatCode="0.00000">
                  <c:v>1.20488</c:v>
                </c:pt>
                <c:pt idx="461" formatCode="0.00000">
                  <c:v>1.1025</c:v>
                </c:pt>
                <c:pt idx="462" formatCode="0.00000">
                  <c:v>1.125</c:v>
                </c:pt>
                <c:pt idx="463" formatCode="0.00000">
                  <c:v>1.1501300000000001</c:v>
                </c:pt>
                <c:pt idx="464" formatCode="0.00000">
                  <c:v>1.1587499999999999</c:v>
                </c:pt>
                <c:pt idx="465" formatCode="0.00000">
                  <c:v>1.2282500000000001</c:v>
                </c:pt>
                <c:pt idx="466" formatCode="0.00000">
                  <c:v>1.2244999999999999</c:v>
                </c:pt>
                <c:pt idx="467" formatCode="0.00000">
                  <c:v>1.2382500000000001</c:v>
                </c:pt>
                <c:pt idx="468" formatCode="0.00000">
                  <c:v>1.20888</c:v>
                </c:pt>
                <c:pt idx="469" formatCode="0.00000">
                  <c:v>1.20488</c:v>
                </c:pt>
                <c:pt idx="470" formatCode="0.00000">
                  <c:v>1.1952499999999999</c:v>
                </c:pt>
                <c:pt idx="471" formatCode="0.00000">
                  <c:v>1.1752499999999999</c:v>
                </c:pt>
                <c:pt idx="472" formatCode="0.00000">
                  <c:v>1.09175</c:v>
                </c:pt>
                <c:pt idx="473" formatCode="0.00000">
                  <c:v>1.0720000000000001</c:v>
                </c:pt>
                <c:pt idx="474" formatCode="0.00000">
                  <c:v>1.0676300000000001</c:v>
                </c:pt>
                <c:pt idx="475" formatCode="0.00000">
                  <c:v>1.0676300000000001</c:v>
                </c:pt>
                <c:pt idx="476" formatCode="0.00000">
                  <c:v>0.98212999999999995</c:v>
                </c:pt>
                <c:pt idx="477" formatCode="0.00000">
                  <c:v>0.97324999999999995</c:v>
                </c:pt>
                <c:pt idx="478" formatCode="0.00000">
                  <c:v>0.99424999999999997</c:v>
                </c:pt>
                <c:pt idx="479" formatCode="0.00000">
                  <c:v>0.97950000000000004</c:v>
                </c:pt>
                <c:pt idx="480" formatCode="0.00000">
                  <c:v>0.95199999999999996</c:v>
                </c:pt>
                <c:pt idx="481" formatCode="0.00000">
                  <c:v>0.91300000000000003</c:v>
                </c:pt>
                <c:pt idx="482" formatCode="0.00000">
                  <c:v>0.82138</c:v>
                </c:pt>
                <c:pt idx="483" formatCode="0.00000">
                  <c:v>0.82138</c:v>
                </c:pt>
                <c:pt idx="484" formatCode="0.00000">
                  <c:v>0.74399999999999999</c:v>
                </c:pt>
                <c:pt idx="485" formatCode="0.00000">
                  <c:v>0.74399999999999999</c:v>
                </c:pt>
                <c:pt idx="486" formatCode="0.00000">
                  <c:v>0.73538000000000003</c:v>
                </c:pt>
                <c:pt idx="487" formatCode="0.00000">
                  <c:v>0.73538000000000003</c:v>
                </c:pt>
                <c:pt idx="488" formatCode="0.00000">
                  <c:v>0.87988</c:v>
                </c:pt>
                <c:pt idx="489" formatCode="0.00000">
                  <c:v>0.97463</c:v>
                </c:pt>
                <c:pt idx="490" formatCode="0.00000">
                  <c:v>0.98887999999999998</c:v>
                </c:pt>
                <c:pt idx="491" formatCode="0.00000">
                  <c:v>1.19838</c:v>
                </c:pt>
                <c:pt idx="492" formatCode="0.00000">
                  <c:v>1.3972500000000001</c:v>
                </c:pt>
                <c:pt idx="493" formatCode="0.00000">
                  <c:v>1.53325</c:v>
                </c:pt>
                <c:pt idx="494" formatCode="0.00000">
                  <c:v>1.5902499999999999</c:v>
                </c:pt>
                <c:pt idx="495" formatCode="0.00000">
                  <c:v>1.62863</c:v>
                </c:pt>
                <c:pt idx="496" formatCode="0.00000">
                  <c:v>1.6276299999999999</c:v>
                </c:pt>
                <c:pt idx="497" formatCode="0.00000">
                  <c:v>1.67475</c:v>
                </c:pt>
                <c:pt idx="498" formatCode="0.00000">
                  <c:v>1.69875</c:v>
                </c:pt>
                <c:pt idx="499" formatCode="0.00000">
                  <c:v>1.71488</c:v>
                </c:pt>
                <c:pt idx="500" formatCode="0.00000">
                  <c:v>1.71488</c:v>
                </c:pt>
                <c:pt idx="501" formatCode="0.00000">
                  <c:v>1.71</c:v>
                </c:pt>
                <c:pt idx="502" formatCode="0.00000">
                  <c:v>1.71</c:v>
                </c:pt>
                <c:pt idx="503" formatCode="0.00000">
                  <c:v>1.71288</c:v>
                </c:pt>
                <c:pt idx="504" formatCode="0.00000">
                  <c:v>1.7253799999999999</c:v>
                </c:pt>
                <c:pt idx="505" formatCode="0.00000">
                  <c:v>1.7244999999999999</c:v>
                </c:pt>
                <c:pt idx="506" formatCode="0.00000">
                  <c:v>1.7206300000000001</c:v>
                </c:pt>
                <c:pt idx="507" formatCode="0.00000">
                  <c:v>1.74038</c:v>
                </c:pt>
                <c:pt idx="508" formatCode="0.00000">
                  <c:v>1.74963</c:v>
                </c:pt>
                <c:pt idx="509" formatCode="0.00000">
                  <c:v>1.75888</c:v>
                </c:pt>
                <c:pt idx="510" formatCode="0.00000">
                  <c:v>1.7435</c:v>
                </c:pt>
                <c:pt idx="511" formatCode="0.00000">
                  <c:v>1.7170000000000001</c:v>
                </c:pt>
                <c:pt idx="512" formatCode="0.00000">
                  <c:v>1.74525</c:v>
                </c:pt>
                <c:pt idx="513" formatCode="0.00000">
                  <c:v>1.7633799999999999</c:v>
                </c:pt>
                <c:pt idx="514" formatCode="0.00000">
                  <c:v>1.77925</c:v>
                </c:pt>
                <c:pt idx="515" formatCode="0.00000">
                  <c:v>1.7709999999999999</c:v>
                </c:pt>
                <c:pt idx="516" formatCode="0.00000">
                  <c:v>1.7835000000000001</c:v>
                </c:pt>
                <c:pt idx="517" formatCode="0.00000">
                  <c:v>1.80525</c:v>
                </c:pt>
                <c:pt idx="518" formatCode="0.00000">
                  <c:v>1.82175</c:v>
                </c:pt>
                <c:pt idx="519" formatCode="0.00000">
                  <c:v>1.82463</c:v>
                </c:pt>
                <c:pt idx="520" formatCode="0.00000">
                  <c:v>1.8343799999999999</c:v>
                </c:pt>
                <c:pt idx="521" formatCode="0.00000">
                  <c:v>1.8294999999999999</c:v>
                </c:pt>
                <c:pt idx="522" formatCode="0.00000">
                  <c:v>1.8448800000000001</c:v>
                </c:pt>
                <c:pt idx="523" formatCode="0.00000">
                  <c:v>1.865</c:v>
                </c:pt>
                <c:pt idx="524" formatCode="0.00000">
                  <c:v>1.8645</c:v>
                </c:pt>
                <c:pt idx="525" formatCode="0.00000">
                  <c:v>1.8725000000000001</c:v>
                </c:pt>
                <c:pt idx="526" formatCode="0.00000">
                  <c:v>1.8725000000000001</c:v>
                </c:pt>
                <c:pt idx="527" formatCode="0.00000">
                  <c:v>1.8721300000000001</c:v>
                </c:pt>
                <c:pt idx="528" formatCode="0.00000">
                  <c:v>1.8796299999999999</c:v>
                </c:pt>
                <c:pt idx="529" formatCode="0.00000">
                  <c:v>1.8743799999999999</c:v>
                </c:pt>
                <c:pt idx="530" formatCode="0.00000">
                  <c:v>1.8805000000000001</c:v>
                </c:pt>
                <c:pt idx="531" formatCode="0.00000">
                  <c:v>1.89425</c:v>
                </c:pt>
                <c:pt idx="532" formatCode="0.00000">
                  <c:v>1.8928799999999999</c:v>
                </c:pt>
                <c:pt idx="533" formatCode="0.00000">
                  <c:v>1.9095</c:v>
                </c:pt>
                <c:pt idx="534" formatCode="0.00000">
                  <c:v>1.9121300000000001</c:v>
                </c:pt>
                <c:pt idx="535" formatCode="0.00000">
                  <c:v>1.9087499999999999</c:v>
                </c:pt>
                <c:pt idx="536" formatCode="0.00000">
                  <c:v>1.9212499999999999</c:v>
                </c:pt>
                <c:pt idx="537" formatCode="0.00000">
                  <c:v>1.9212499999999999</c:v>
                </c:pt>
                <c:pt idx="538" formatCode="0.00000">
                  <c:v>1.92438</c:v>
                </c:pt>
                <c:pt idx="539" formatCode="0.00000">
                  <c:v>1.9048799999999999</c:v>
                </c:pt>
                <c:pt idx="540" formatCode="0.00000">
                  <c:v>1.9152499999999999</c:v>
                </c:pt>
                <c:pt idx="541" formatCode="0.00000">
                  <c:v>1.9048799999999999</c:v>
                </c:pt>
                <c:pt idx="542" formatCode="0.00000">
                  <c:v>1.90463</c:v>
                </c:pt>
                <c:pt idx="543" formatCode="0.00000">
                  <c:v>1.8933800000000001</c:v>
                </c:pt>
                <c:pt idx="544" formatCode="0.00000">
                  <c:v>1.9028799999999999</c:v>
                </c:pt>
                <c:pt idx="545" formatCode="0.00000">
                  <c:v>1.87863</c:v>
                </c:pt>
                <c:pt idx="546" formatCode="0.00000">
                  <c:v>1.88825</c:v>
                </c:pt>
                <c:pt idx="547" formatCode="0.00000">
                  <c:v>1.87863</c:v>
                </c:pt>
                <c:pt idx="548" formatCode="0.00000">
                  <c:v>1.8801300000000001</c:v>
                </c:pt>
                <c:pt idx="549" formatCode="0.00000">
                  <c:v>1.8867499999999999</c:v>
                </c:pt>
                <c:pt idx="550" formatCode="0.00000">
                  <c:v>1.8881300000000001</c:v>
                </c:pt>
                <c:pt idx="551" formatCode="0.00000">
                  <c:v>1.8875</c:v>
                </c:pt>
                <c:pt idx="552" formatCode="0.00000">
                  <c:v>1.8953800000000001</c:v>
                </c:pt>
                <c:pt idx="553" formatCode="0.00000">
                  <c:v>1.9061300000000001</c:v>
                </c:pt>
                <c:pt idx="554" formatCode="0.00000">
                  <c:v>1.8968799999999999</c:v>
                </c:pt>
                <c:pt idx="555" formatCode="0.00000">
                  <c:v>1.89513</c:v>
                </c:pt>
                <c:pt idx="556" formatCode="0.00000">
                  <c:v>1.9068799999999999</c:v>
                </c:pt>
                <c:pt idx="557" formatCode="0.00000">
                  <c:v>1.91425</c:v>
                </c:pt>
                <c:pt idx="558" formatCode="0.00000">
                  <c:v>1.91913</c:v>
                </c:pt>
                <c:pt idx="559" formatCode="0.00000">
                  <c:v>1.9072499999999999</c:v>
                </c:pt>
                <c:pt idx="560" formatCode="0.00000">
                  <c:v>1.89113</c:v>
                </c:pt>
                <c:pt idx="561" formatCode="0.00000">
                  <c:v>1.907</c:v>
                </c:pt>
                <c:pt idx="562" formatCode="0.00000">
                  <c:v>1.9188799999999999</c:v>
                </c:pt>
                <c:pt idx="563" formatCode="0.00000">
                  <c:v>1.9185000000000001</c:v>
                </c:pt>
                <c:pt idx="564" formatCode="0.00000">
                  <c:v>1.92225</c:v>
                </c:pt>
                <c:pt idx="565" formatCode="0.00000">
                  <c:v>1.92225</c:v>
                </c:pt>
                <c:pt idx="566" formatCode="0.00000">
                  <c:v>1.9261299999999999</c:v>
                </c:pt>
                <c:pt idx="567" formatCode="0.00000">
                  <c:v>1.923</c:v>
                </c:pt>
                <c:pt idx="568" formatCode="0.00000">
                  <c:v>1.9226300000000001</c:v>
                </c:pt>
                <c:pt idx="569" formatCode="0.00000">
                  <c:v>1.92388</c:v>
                </c:pt>
                <c:pt idx="570" formatCode="0.00000">
                  <c:v>1.92625</c:v>
                </c:pt>
                <c:pt idx="571" formatCode="0.00000">
                  <c:v>1.90238</c:v>
                </c:pt>
                <c:pt idx="572" formatCode="0.00000">
                  <c:v>1.90238</c:v>
                </c:pt>
                <c:pt idx="573" formatCode="0.00000">
                  <c:v>1.91625</c:v>
                </c:pt>
                <c:pt idx="574" formatCode="0.00000">
                  <c:v>1.9195</c:v>
                </c:pt>
                <c:pt idx="575" formatCode="0.00000">
                  <c:v>1.92988</c:v>
                </c:pt>
                <c:pt idx="576" formatCode="0.00000">
                  <c:v>1.93988</c:v>
                </c:pt>
                <c:pt idx="577" formatCode="0.00000">
                  <c:v>1.9332499999999999</c:v>
                </c:pt>
                <c:pt idx="578" formatCode="0.00000">
                  <c:v>1.9319999999999999</c:v>
                </c:pt>
                <c:pt idx="579" formatCode="0.00000">
                  <c:v>1.9139999999999999</c:v>
                </c:pt>
                <c:pt idx="580" formatCode="0.00000">
                  <c:v>1.9325000000000001</c:v>
                </c:pt>
                <c:pt idx="581" formatCode="0.00000">
                  <c:v>1.93425</c:v>
                </c:pt>
                <c:pt idx="582" formatCode="0.00000">
                  <c:v>1.9517500000000001</c:v>
                </c:pt>
                <c:pt idx="583" formatCode="0.00000">
                  <c:v>1.9858800000000001</c:v>
                </c:pt>
                <c:pt idx="584" formatCode="0.00000">
                  <c:v>1.9858800000000001</c:v>
                </c:pt>
                <c:pt idx="585" formatCode="0.00000">
                  <c:v>1.97725</c:v>
                </c:pt>
                <c:pt idx="586" formatCode="0.00000">
                  <c:v>1.97563</c:v>
                </c:pt>
                <c:pt idx="587" formatCode="0.00000">
                  <c:v>1.97563</c:v>
                </c:pt>
                <c:pt idx="588" formatCode="0.00000">
                  <c:v>1.9355</c:v>
                </c:pt>
                <c:pt idx="589" formatCode="0.00000">
                  <c:v>1.94275</c:v>
                </c:pt>
                <c:pt idx="590" formatCode="0.00000">
                  <c:v>1.9633799999999999</c:v>
                </c:pt>
                <c:pt idx="591" formatCode="0.00000">
                  <c:v>1.96038</c:v>
                </c:pt>
                <c:pt idx="592" formatCode="0.00000">
                  <c:v>1.9506300000000001</c:v>
                </c:pt>
                <c:pt idx="593" formatCode="0.00000">
                  <c:v>2.0169999999999999</c:v>
                </c:pt>
                <c:pt idx="594" formatCode="0.00000">
                  <c:v>2.0169999999999999</c:v>
                </c:pt>
                <c:pt idx="595" formatCode="0.00000">
                  <c:v>2.0565000000000002</c:v>
                </c:pt>
                <c:pt idx="596" formatCode="0.00000">
                  <c:v>2.0630000000000002</c:v>
                </c:pt>
                <c:pt idx="597" formatCode="0.00000">
                  <c:v>2.0643799999999999</c:v>
                </c:pt>
                <c:pt idx="598" formatCode="0.00000">
                  <c:v>2.04413</c:v>
                </c:pt>
                <c:pt idx="599" formatCode="0.00000">
                  <c:v>2.0630000000000002</c:v>
                </c:pt>
                <c:pt idx="600" formatCode="0.00000">
                  <c:v>2.0585</c:v>
                </c:pt>
                <c:pt idx="601" formatCode="0.00000">
                  <c:v>2.0703800000000001</c:v>
                </c:pt>
                <c:pt idx="602" formatCode="0.00000">
                  <c:v>2.0840000000000001</c:v>
                </c:pt>
                <c:pt idx="603" formatCode="0.00000">
                  <c:v>2.0815000000000001</c:v>
                </c:pt>
                <c:pt idx="604" formatCode="0.00000">
                  <c:v>2.0852499999999998</c:v>
                </c:pt>
                <c:pt idx="605" formatCode="0.00000">
                  <c:v>2.0779999999999998</c:v>
                </c:pt>
                <c:pt idx="606" formatCode="0.00000">
                  <c:v>2.0702500000000001</c:v>
                </c:pt>
                <c:pt idx="607" formatCode="0.00000">
                  <c:v>2.04725</c:v>
                </c:pt>
                <c:pt idx="608" formatCode="0.00000">
                  <c:v>2.0351300000000001</c:v>
                </c:pt>
                <c:pt idx="609" formatCode="0.00000">
                  <c:v>2.0356299999999998</c:v>
                </c:pt>
                <c:pt idx="610" formatCode="0.00000">
                  <c:v>1.9884999999999999</c:v>
                </c:pt>
                <c:pt idx="611" formatCode="0.00000">
                  <c:v>1.98725</c:v>
                </c:pt>
                <c:pt idx="612" formatCode="0.00000">
                  <c:v>2.0123799999999998</c:v>
                </c:pt>
                <c:pt idx="613" formatCode="0.00000">
                  <c:v>2.024</c:v>
                </c:pt>
                <c:pt idx="614" formatCode="0.00000">
                  <c:v>2.0365000000000002</c:v>
                </c:pt>
                <c:pt idx="615" formatCode="0.00000">
                  <c:v>2.03138</c:v>
                </c:pt>
                <c:pt idx="616" formatCode="0.00000">
                  <c:v>2.0351300000000001</c:v>
                </c:pt>
                <c:pt idx="617" formatCode="0.00000">
                  <c:v>2.0375000000000001</c:v>
                </c:pt>
                <c:pt idx="618" formatCode="0.00000">
                  <c:v>2.08013</c:v>
                </c:pt>
                <c:pt idx="619" formatCode="0.00000">
                  <c:v>2.08013</c:v>
                </c:pt>
                <c:pt idx="620" formatCode="0.00000">
                  <c:v>2.0425</c:v>
                </c:pt>
                <c:pt idx="621" formatCode="0.00000">
                  <c:v>2.0253800000000002</c:v>
                </c:pt>
                <c:pt idx="622" formatCode="0.00000">
                  <c:v>2.0236299999999998</c:v>
                </c:pt>
                <c:pt idx="623" formatCode="0.00000">
                  <c:v>2.0291299999999999</c:v>
                </c:pt>
                <c:pt idx="624" formatCode="0.00000">
                  <c:v>2.01675</c:v>
                </c:pt>
                <c:pt idx="625" formatCode="0.00000">
                  <c:v>2.0139999999999998</c:v>
                </c:pt>
                <c:pt idx="626" formatCode="0.00000">
                  <c:v>2.0798800000000002</c:v>
                </c:pt>
                <c:pt idx="627" formatCode="0.00000">
                  <c:v>2.0339999999999998</c:v>
                </c:pt>
                <c:pt idx="628" formatCode="0.00000">
                  <c:v>2.0502500000000001</c:v>
                </c:pt>
                <c:pt idx="629" formatCode="0.00000">
                  <c:v>2.0476299999999998</c:v>
                </c:pt>
                <c:pt idx="630" formatCode="0.00000">
                  <c:v>2.08588</c:v>
                </c:pt>
                <c:pt idx="631" formatCode="0.00000">
                  <c:v>2.133</c:v>
                </c:pt>
                <c:pt idx="632" formatCode="0.00000">
                  <c:v>2.2867500000000001</c:v>
                </c:pt>
                <c:pt idx="633" formatCode="0.00000">
                  <c:v>2.20688</c:v>
                </c:pt>
                <c:pt idx="634" formatCode="0.00000">
                  <c:v>2.19163</c:v>
                </c:pt>
                <c:pt idx="635" formatCode="0.00000">
                  <c:v>2.19625</c:v>
                </c:pt>
                <c:pt idx="636" formatCode="0.00000">
                  <c:v>2.2048800000000002</c:v>
                </c:pt>
                <c:pt idx="637" formatCode="0.00000">
                  <c:v>2.1775000000000002</c:v>
                </c:pt>
                <c:pt idx="638" formatCode="0.00000">
                  <c:v>2.1831299999999998</c:v>
                </c:pt>
                <c:pt idx="639" formatCode="0.00000">
                  <c:v>2.1848800000000002</c:v>
                </c:pt>
                <c:pt idx="640" formatCode="0.00000">
                  <c:v>2.2827500000000001</c:v>
                </c:pt>
                <c:pt idx="641" formatCode="0.00000">
                  <c:v>2.14425</c:v>
                </c:pt>
                <c:pt idx="642" formatCode="0.00000">
                  <c:v>2.1742499999999998</c:v>
                </c:pt>
                <c:pt idx="643" formatCode="0.00000">
                  <c:v>2.19875</c:v>
                </c:pt>
                <c:pt idx="644" formatCode="0.00000">
                  <c:v>2.2069999999999999</c:v>
                </c:pt>
                <c:pt idx="645" formatCode="0.00000">
                  <c:v>2.21713</c:v>
                </c:pt>
                <c:pt idx="646" formatCode="0.00000">
                  <c:v>2.22925</c:v>
                </c:pt>
                <c:pt idx="647" formatCode="0.00000">
                  <c:v>2.2126299999999999</c:v>
                </c:pt>
                <c:pt idx="648" formatCode="0.00000">
                  <c:v>2.2623799999999998</c:v>
                </c:pt>
                <c:pt idx="649" formatCode="0.00000">
                  <c:v>2.2565</c:v>
                </c:pt>
                <c:pt idx="650" formatCode="0.00000">
                  <c:v>2.2565</c:v>
                </c:pt>
                <c:pt idx="651" formatCode="0.00000">
                  <c:v>2.2097500000000001</c:v>
                </c:pt>
                <c:pt idx="652" formatCode="0.00000">
                  <c:v>2.2006299999999999</c:v>
                </c:pt>
                <c:pt idx="653" formatCode="0.00000">
                  <c:v>2.2088800000000002</c:v>
                </c:pt>
                <c:pt idx="654" formatCode="0.00000">
                  <c:v>2.2263799999999998</c:v>
                </c:pt>
                <c:pt idx="655" formatCode="0.00000">
                  <c:v>2.2185000000000001</c:v>
                </c:pt>
                <c:pt idx="656" formatCode="0.00000">
                  <c:v>2.2004999999999999</c:v>
                </c:pt>
                <c:pt idx="657" formatCode="0.00000">
                  <c:v>2.1997499999999999</c:v>
                </c:pt>
                <c:pt idx="658" formatCode="0.00000">
                  <c:v>2.18275</c:v>
                </c:pt>
                <c:pt idx="659" formatCode="0.00000">
                  <c:v>2.18275</c:v>
                </c:pt>
                <c:pt idx="660" formatCode="0.00000">
                  <c:v>2.2167500000000002</c:v>
                </c:pt>
                <c:pt idx="661" formatCode="0.00000">
                  <c:v>2.2999999999999998</c:v>
                </c:pt>
                <c:pt idx="662" formatCode="0.00000">
                  <c:v>2.298</c:v>
                </c:pt>
                <c:pt idx="663" formatCode="0.00000">
                  <c:v>2.3087499999999999</c:v>
                </c:pt>
                <c:pt idx="664" formatCode="0.00000">
                  <c:v>2.27738</c:v>
                </c:pt>
                <c:pt idx="665" formatCode="0.00000">
                  <c:v>2.3183799999999999</c:v>
                </c:pt>
                <c:pt idx="666" formatCode="0.00000">
                  <c:v>2.3416299999999999</c:v>
                </c:pt>
                <c:pt idx="667" formatCode="0.00000">
                  <c:v>2.3487499999999999</c:v>
                </c:pt>
                <c:pt idx="668" formatCode="0.00000">
                  <c:v>2.37175</c:v>
                </c:pt>
                <c:pt idx="669" formatCode="0.00000">
                  <c:v>2.3778800000000002</c:v>
                </c:pt>
                <c:pt idx="670" formatCode="0.00000">
                  <c:v>2.4083800000000002</c:v>
                </c:pt>
                <c:pt idx="671" formatCode="0.00000">
                  <c:v>2.5166300000000001</c:v>
                </c:pt>
                <c:pt idx="672" formatCode="0.00000">
                  <c:v>2.5437500000000002</c:v>
                </c:pt>
                <c:pt idx="673" formatCode="0.00000">
                  <c:v>2.5243799999999998</c:v>
                </c:pt>
                <c:pt idx="674" formatCode="0.00000">
                  <c:v>2.5486300000000002</c:v>
                </c:pt>
                <c:pt idx="675" formatCode="0.00000">
                  <c:v>2.5486300000000002</c:v>
                </c:pt>
                <c:pt idx="676" formatCode="0.00000">
                  <c:v>2.56013</c:v>
                </c:pt>
                <c:pt idx="677" formatCode="0.00000">
                  <c:v>2.57063</c:v>
                </c:pt>
                <c:pt idx="678" formatCode="0.00000">
                  <c:v>2.5597500000000002</c:v>
                </c:pt>
                <c:pt idx="679" formatCode="0.00000">
                  <c:v>2.5508799999999998</c:v>
                </c:pt>
                <c:pt idx="680" formatCode="0.00000">
                  <c:v>2.5508799999999998</c:v>
                </c:pt>
                <c:pt idx="681" formatCode="0.00000">
                  <c:v>2.5876299999999999</c:v>
                </c:pt>
                <c:pt idx="682" formatCode="0.00000">
                  <c:v>2.5870000000000002</c:v>
                </c:pt>
                <c:pt idx="683" formatCode="0.00000">
                  <c:v>2.5816300000000001</c:v>
                </c:pt>
                <c:pt idx="684" formatCode="0.00000">
                  <c:v>2.5822500000000002</c:v>
                </c:pt>
                <c:pt idx="685" formatCode="0.00000">
                  <c:v>2.5943800000000001</c:v>
                </c:pt>
                <c:pt idx="686" formatCode="0.00000">
                  <c:v>2.6173799999999998</c:v>
                </c:pt>
                <c:pt idx="687" formatCode="0.00000">
                  <c:v>2.6385000000000001</c:v>
                </c:pt>
                <c:pt idx="688" formatCode="0.00000">
                  <c:v>2.6114999999999999</c:v>
                </c:pt>
                <c:pt idx="689" formatCode="0.00000">
                  <c:v>2.6219999999999999</c:v>
                </c:pt>
                <c:pt idx="690" formatCode="0.00000">
                  <c:v>2.6120000000000001</c:v>
                </c:pt>
                <c:pt idx="691" formatCode="0.00000">
                  <c:v>2.6157499999999998</c:v>
                </c:pt>
                <c:pt idx="692" formatCode="0.00000">
                  <c:v>2.6124999999999998</c:v>
                </c:pt>
                <c:pt idx="693" formatCode="0.00000">
                  <c:v>2.6197499999999998</c:v>
                </c:pt>
                <c:pt idx="694" formatCode="0.00000">
                  <c:v>2.6198800000000002</c:v>
                </c:pt>
                <c:pt idx="695" formatCode="0.00000">
                  <c:v>2.629</c:v>
                </c:pt>
                <c:pt idx="696" formatCode="0.00000">
                  <c:v>2.6336300000000001</c:v>
                </c:pt>
                <c:pt idx="697" formatCode="0.00000">
                  <c:v>2.6313800000000001</c:v>
                </c:pt>
                <c:pt idx="698" formatCode="0.00000">
                  <c:v>2.6376300000000001</c:v>
                </c:pt>
                <c:pt idx="699" formatCode="0.00000">
                  <c:v>2.63775</c:v>
                </c:pt>
                <c:pt idx="700" formatCode="0.00000">
                  <c:v>2.6312500000000001</c:v>
                </c:pt>
                <c:pt idx="701" formatCode="0.00000">
                  <c:v>2.6269999999999998</c:v>
                </c:pt>
                <c:pt idx="702" formatCode="0.00000">
                  <c:v>2.6284999999999998</c:v>
                </c:pt>
                <c:pt idx="703" formatCode="0.00000">
                  <c:v>2.6316299999999999</c:v>
                </c:pt>
                <c:pt idx="704" formatCode="0.00000">
                  <c:v>2.6446299999999998</c:v>
                </c:pt>
                <c:pt idx="705" formatCode="0.00000">
                  <c:v>2.64588</c:v>
                </c:pt>
                <c:pt idx="706" formatCode="0.00000">
                  <c:v>2.6551300000000002</c:v>
                </c:pt>
                <c:pt idx="707" formatCode="0.00000">
                  <c:v>2.65063</c:v>
                </c:pt>
                <c:pt idx="708" formatCode="0.00000">
                  <c:v>2.66913</c:v>
                </c:pt>
                <c:pt idx="709" formatCode="0.00000">
                  <c:v>2.6595</c:v>
                </c:pt>
                <c:pt idx="710" formatCode="0.00000">
                  <c:v>2.6595</c:v>
                </c:pt>
                <c:pt idx="711" formatCode="0.00000">
                  <c:v>2.6595</c:v>
                </c:pt>
                <c:pt idx="712" formatCode="0.00000">
                  <c:v>2.64113</c:v>
                </c:pt>
                <c:pt idx="713" formatCode="0.00000">
                  <c:v>2.6507499999999999</c:v>
                </c:pt>
                <c:pt idx="714" formatCode="0.00000">
                  <c:v>2.6821299999999999</c:v>
                </c:pt>
                <c:pt idx="715" formatCode="0.00000">
                  <c:v>2.673</c:v>
                </c:pt>
                <c:pt idx="716" formatCode="0.00000">
                  <c:v>2.6760000000000002</c:v>
                </c:pt>
                <c:pt idx="717" formatCode="0.00000">
                  <c:v>2.6773799999999999</c:v>
                </c:pt>
                <c:pt idx="718" formatCode="0.00000">
                  <c:v>2.6789999999999998</c:v>
                </c:pt>
                <c:pt idx="719" formatCode="0.00000">
                  <c:v>2.6741299999999999</c:v>
                </c:pt>
                <c:pt idx="720" formatCode="0.00000">
                  <c:v>2.6706300000000001</c:v>
                </c:pt>
                <c:pt idx="721" formatCode="0.00000">
                  <c:v>2.6717499999999998</c:v>
                </c:pt>
                <c:pt idx="722" formatCode="0.00000">
                  <c:v>2.6791299999999998</c:v>
                </c:pt>
                <c:pt idx="723" formatCode="0.00000">
                  <c:v>2.67638</c:v>
                </c:pt>
                <c:pt idx="724" formatCode="0.00000">
                  <c:v>2.6821299999999999</c:v>
                </c:pt>
                <c:pt idx="725" formatCode="0.00000">
                  <c:v>2.6792500000000001</c:v>
                </c:pt>
                <c:pt idx="726" formatCode="0.00000">
                  <c:v>2.6789999999999998</c:v>
                </c:pt>
                <c:pt idx="727" formatCode="0.00000">
                  <c:v>2.68275</c:v>
                </c:pt>
                <c:pt idx="728" formatCode="0.00000">
                  <c:v>2.6881300000000001</c:v>
                </c:pt>
                <c:pt idx="729" formatCode="0.00000">
                  <c:v>2.6847500000000002</c:v>
                </c:pt>
                <c:pt idx="730" formatCode="0.00000">
                  <c:v>2.6826300000000001</c:v>
                </c:pt>
                <c:pt idx="731" formatCode="0.00000">
                  <c:v>2.6821299999999999</c:v>
                </c:pt>
                <c:pt idx="732" formatCode="0.00000">
                  <c:v>2.6857500000000001</c:v>
                </c:pt>
                <c:pt idx="733" formatCode="0.00000">
                  <c:v>2.6850000000000001</c:v>
                </c:pt>
                <c:pt idx="734" formatCode="0.00000">
                  <c:v>2.6869999999999998</c:v>
                </c:pt>
                <c:pt idx="735" formatCode="0.00000">
                  <c:v>2.69313</c:v>
                </c:pt>
                <c:pt idx="736" formatCode="0.00000">
                  <c:v>2.706</c:v>
                </c:pt>
                <c:pt idx="737" formatCode="0.00000">
                  <c:v>2.70425</c:v>
                </c:pt>
                <c:pt idx="738" formatCode="0.00000">
                  <c:v>2.6933799999999999</c:v>
                </c:pt>
                <c:pt idx="739" formatCode="0.00000">
                  <c:v>2.7357499999999999</c:v>
                </c:pt>
                <c:pt idx="740" formatCode="0.00000">
                  <c:v>2.7553800000000002</c:v>
                </c:pt>
                <c:pt idx="741" formatCode="0.00000">
                  <c:v>2.7537500000000001</c:v>
                </c:pt>
                <c:pt idx="742" formatCode="0.00000">
                  <c:v>2.7440000000000002</c:v>
                </c:pt>
                <c:pt idx="743" formatCode="0.00000">
                  <c:v>2.7432500000000002</c:v>
                </c:pt>
                <c:pt idx="744" formatCode="0.00000">
                  <c:v>2.7404999999999999</c:v>
                </c:pt>
                <c:pt idx="745" formatCode="0.00000">
                  <c:v>2.7336299999999998</c:v>
                </c:pt>
                <c:pt idx="746" formatCode="0.00000">
                  <c:v>2.7418800000000001</c:v>
                </c:pt>
                <c:pt idx="747" formatCode="0.00000">
                  <c:v>2.7650000000000001</c:v>
                </c:pt>
                <c:pt idx="748" formatCode="0.00000">
                  <c:v>2.7762500000000001</c:v>
                </c:pt>
                <c:pt idx="749" formatCode="0.00000">
                  <c:v>2.7774999999999999</c:v>
                </c:pt>
                <c:pt idx="750" formatCode="0.00000">
                  <c:v>2.79575</c:v>
                </c:pt>
                <c:pt idx="751" formatCode="0.00000">
                  <c:v>2.79</c:v>
                </c:pt>
                <c:pt idx="752" formatCode="0.00000">
                  <c:v>2.7995000000000001</c:v>
                </c:pt>
                <c:pt idx="753" formatCode="0.00000">
                  <c:v>2.8115000000000001</c:v>
                </c:pt>
                <c:pt idx="754" formatCode="0.00000">
                  <c:v>2.8233799999999998</c:v>
                </c:pt>
                <c:pt idx="755" formatCode="0.00000">
                  <c:v>2.8298800000000002</c:v>
                </c:pt>
                <c:pt idx="756" formatCode="0.00000">
                  <c:v>2.8322500000000002</c:v>
                </c:pt>
                <c:pt idx="757" formatCode="0.00000">
                  <c:v>2.8501300000000001</c:v>
                </c:pt>
                <c:pt idx="758" formatCode="0.00000">
                  <c:v>2.8536299999999999</c:v>
                </c:pt>
                <c:pt idx="759" formatCode="0.00000">
                  <c:v>2.8536299999999999</c:v>
                </c:pt>
                <c:pt idx="760" formatCode="0.00000">
                  <c:v>2.8547500000000001</c:v>
                </c:pt>
                <c:pt idx="761" formatCode="0.00000">
                  <c:v>2.85188</c:v>
                </c:pt>
                <c:pt idx="762" formatCode="0.00000">
                  <c:v>2.8525</c:v>
                </c:pt>
                <c:pt idx="763" formatCode="0.00000">
                  <c:v>2.8616299999999999</c:v>
                </c:pt>
                <c:pt idx="764" formatCode="0.00000">
                  <c:v>2.8458100000000002</c:v>
                </c:pt>
                <c:pt idx="765" formatCode="0.00000">
                  <c:v>2.85344</c:v>
                </c:pt>
                <c:pt idx="766" formatCode="0.00000">
                  <c:v>2.86463</c:v>
                </c:pt>
                <c:pt idx="767" formatCode="0.00000">
                  <c:v>2.8604400000000001</c:v>
                </c:pt>
                <c:pt idx="768" formatCode="0.00000">
                  <c:v>2.8697499999999998</c:v>
                </c:pt>
                <c:pt idx="769" formatCode="0.00000">
                  <c:v>2.85256</c:v>
                </c:pt>
                <c:pt idx="770" formatCode="0.00000">
                  <c:v>2.8487499999999999</c:v>
                </c:pt>
                <c:pt idx="771" formatCode="0.00000">
                  <c:v>2.85575</c:v>
                </c:pt>
                <c:pt idx="772" formatCode="0.00000">
                  <c:v>2.8588800000000001</c:v>
                </c:pt>
                <c:pt idx="773" formatCode="0.00000">
                  <c:v>2.8739400000000002</c:v>
                </c:pt>
              </c:numCache>
            </c:numRef>
          </c:val>
          <c:smooth val="0"/>
          <c:extLst>
            <c:ext xmlns:c16="http://schemas.microsoft.com/office/drawing/2014/chart" uri="{C3380CC4-5D6E-409C-BE32-E72D297353CC}">
              <c16:uniqueId val="{00000002-6551-4796-A37D-B055BD2C8663}"/>
            </c:ext>
          </c:extLst>
        </c:ser>
        <c:ser>
          <c:idx val="3"/>
          <c:order val="3"/>
          <c:tx>
            <c:strRef>
              <c:f>Sheet1!$E$1</c:f>
              <c:strCache>
                <c:ptCount val="1"/>
                <c:pt idx="0">
                  <c:v>12M</c:v>
                </c:pt>
              </c:strCache>
            </c:strRef>
          </c:tx>
          <c:spPr>
            <a:ln w="28575" cap="rnd">
              <a:solidFill>
                <a:schemeClr val="accent4"/>
              </a:solidFill>
              <a:round/>
            </a:ln>
            <a:effectLst/>
          </c:spPr>
          <c:marker>
            <c:symbol val="none"/>
          </c:marker>
          <c:cat>
            <c:numRef>
              <c:f>Sheet1!$A$3:$A$776</c:f>
              <c:numCache>
                <c:formatCode>[$-409]d\-mmm;@</c:formatCode>
                <c:ptCount val="774"/>
                <c:pt idx="0">
                  <c:v>44726</c:v>
                </c:pt>
                <c:pt idx="1">
                  <c:v>44722</c:v>
                </c:pt>
                <c:pt idx="2">
                  <c:v>44721</c:v>
                </c:pt>
                <c:pt idx="3">
                  <c:v>44720</c:v>
                </c:pt>
                <c:pt idx="4">
                  <c:v>44719</c:v>
                </c:pt>
                <c:pt idx="5">
                  <c:v>44718</c:v>
                </c:pt>
                <c:pt idx="6">
                  <c:v>44715</c:v>
                </c:pt>
                <c:pt idx="7">
                  <c:v>44714</c:v>
                </c:pt>
                <c:pt idx="8">
                  <c:v>44713</c:v>
                </c:pt>
                <c:pt idx="9">
                  <c:v>44712</c:v>
                </c:pt>
                <c:pt idx="10">
                  <c:v>44711</c:v>
                </c:pt>
                <c:pt idx="11">
                  <c:v>44708</c:v>
                </c:pt>
                <c:pt idx="12">
                  <c:v>44707</c:v>
                </c:pt>
                <c:pt idx="13">
                  <c:v>44706</c:v>
                </c:pt>
                <c:pt idx="14">
                  <c:v>44705</c:v>
                </c:pt>
                <c:pt idx="15">
                  <c:v>44704</c:v>
                </c:pt>
                <c:pt idx="16">
                  <c:v>44701</c:v>
                </c:pt>
                <c:pt idx="17">
                  <c:v>44700</c:v>
                </c:pt>
                <c:pt idx="18">
                  <c:v>44699</c:v>
                </c:pt>
                <c:pt idx="19">
                  <c:v>44698</c:v>
                </c:pt>
                <c:pt idx="20">
                  <c:v>44697</c:v>
                </c:pt>
                <c:pt idx="21">
                  <c:v>44694</c:v>
                </c:pt>
                <c:pt idx="22">
                  <c:v>44693</c:v>
                </c:pt>
                <c:pt idx="23">
                  <c:v>44692</c:v>
                </c:pt>
                <c:pt idx="24">
                  <c:v>44691</c:v>
                </c:pt>
                <c:pt idx="25">
                  <c:v>44687</c:v>
                </c:pt>
                <c:pt idx="26">
                  <c:v>44686</c:v>
                </c:pt>
                <c:pt idx="27">
                  <c:v>44685</c:v>
                </c:pt>
                <c:pt idx="28">
                  <c:v>44680</c:v>
                </c:pt>
                <c:pt idx="29">
                  <c:v>44679</c:v>
                </c:pt>
                <c:pt idx="30">
                  <c:v>44678</c:v>
                </c:pt>
                <c:pt idx="31">
                  <c:v>44677</c:v>
                </c:pt>
                <c:pt idx="32">
                  <c:v>44676</c:v>
                </c:pt>
                <c:pt idx="33">
                  <c:v>44673</c:v>
                </c:pt>
                <c:pt idx="34">
                  <c:v>44672</c:v>
                </c:pt>
                <c:pt idx="35">
                  <c:v>44671</c:v>
                </c:pt>
                <c:pt idx="36">
                  <c:v>44670</c:v>
                </c:pt>
                <c:pt idx="37">
                  <c:v>44665</c:v>
                </c:pt>
                <c:pt idx="38">
                  <c:v>44664</c:v>
                </c:pt>
                <c:pt idx="39">
                  <c:v>44663</c:v>
                </c:pt>
                <c:pt idx="40">
                  <c:v>44662</c:v>
                </c:pt>
                <c:pt idx="41">
                  <c:v>44659</c:v>
                </c:pt>
                <c:pt idx="42">
                  <c:v>44658</c:v>
                </c:pt>
                <c:pt idx="43">
                  <c:v>44657</c:v>
                </c:pt>
                <c:pt idx="44">
                  <c:v>44656</c:v>
                </c:pt>
                <c:pt idx="45">
                  <c:v>44655</c:v>
                </c:pt>
                <c:pt idx="46">
                  <c:v>44652</c:v>
                </c:pt>
                <c:pt idx="47">
                  <c:v>44651</c:v>
                </c:pt>
                <c:pt idx="48">
                  <c:v>44650</c:v>
                </c:pt>
                <c:pt idx="49">
                  <c:v>44649</c:v>
                </c:pt>
                <c:pt idx="50">
                  <c:v>44648</c:v>
                </c:pt>
                <c:pt idx="51">
                  <c:v>44645</c:v>
                </c:pt>
                <c:pt idx="52">
                  <c:v>44644</c:v>
                </c:pt>
                <c:pt idx="53">
                  <c:v>44643</c:v>
                </c:pt>
                <c:pt idx="54">
                  <c:v>44642</c:v>
                </c:pt>
                <c:pt idx="55">
                  <c:v>44641</c:v>
                </c:pt>
                <c:pt idx="56">
                  <c:v>44637</c:v>
                </c:pt>
                <c:pt idx="57">
                  <c:v>44636</c:v>
                </c:pt>
                <c:pt idx="58">
                  <c:v>44635</c:v>
                </c:pt>
                <c:pt idx="59">
                  <c:v>44634</c:v>
                </c:pt>
                <c:pt idx="60">
                  <c:v>44631</c:v>
                </c:pt>
                <c:pt idx="61">
                  <c:v>44630</c:v>
                </c:pt>
                <c:pt idx="62">
                  <c:v>44629</c:v>
                </c:pt>
                <c:pt idx="63">
                  <c:v>44628</c:v>
                </c:pt>
                <c:pt idx="64">
                  <c:v>44627</c:v>
                </c:pt>
                <c:pt idx="65">
                  <c:v>44624</c:v>
                </c:pt>
                <c:pt idx="66">
                  <c:v>44623</c:v>
                </c:pt>
                <c:pt idx="67">
                  <c:v>44622</c:v>
                </c:pt>
                <c:pt idx="68">
                  <c:v>44621</c:v>
                </c:pt>
                <c:pt idx="69">
                  <c:v>44620</c:v>
                </c:pt>
                <c:pt idx="70">
                  <c:v>44617</c:v>
                </c:pt>
                <c:pt idx="71">
                  <c:v>44616</c:v>
                </c:pt>
                <c:pt idx="72">
                  <c:v>44615</c:v>
                </c:pt>
                <c:pt idx="73">
                  <c:v>44614</c:v>
                </c:pt>
                <c:pt idx="74">
                  <c:v>44613</c:v>
                </c:pt>
                <c:pt idx="75">
                  <c:v>44610</c:v>
                </c:pt>
                <c:pt idx="76">
                  <c:v>44609</c:v>
                </c:pt>
                <c:pt idx="77">
                  <c:v>44608</c:v>
                </c:pt>
                <c:pt idx="78">
                  <c:v>44607</c:v>
                </c:pt>
                <c:pt idx="79">
                  <c:v>44606</c:v>
                </c:pt>
                <c:pt idx="80">
                  <c:v>44603</c:v>
                </c:pt>
                <c:pt idx="81">
                  <c:v>44602</c:v>
                </c:pt>
                <c:pt idx="82">
                  <c:v>44601</c:v>
                </c:pt>
                <c:pt idx="83">
                  <c:v>44600</c:v>
                </c:pt>
                <c:pt idx="84">
                  <c:v>44599</c:v>
                </c:pt>
                <c:pt idx="85">
                  <c:v>44596</c:v>
                </c:pt>
                <c:pt idx="86">
                  <c:v>44595</c:v>
                </c:pt>
                <c:pt idx="87">
                  <c:v>44594</c:v>
                </c:pt>
                <c:pt idx="88">
                  <c:v>44593</c:v>
                </c:pt>
                <c:pt idx="89">
                  <c:v>44592</c:v>
                </c:pt>
                <c:pt idx="90">
                  <c:v>44589</c:v>
                </c:pt>
                <c:pt idx="91">
                  <c:v>44588</c:v>
                </c:pt>
                <c:pt idx="92">
                  <c:v>44587</c:v>
                </c:pt>
                <c:pt idx="93">
                  <c:v>44586</c:v>
                </c:pt>
                <c:pt idx="94">
                  <c:v>44585</c:v>
                </c:pt>
                <c:pt idx="95">
                  <c:v>44582</c:v>
                </c:pt>
                <c:pt idx="96">
                  <c:v>44581</c:v>
                </c:pt>
                <c:pt idx="97">
                  <c:v>44580</c:v>
                </c:pt>
                <c:pt idx="98">
                  <c:v>44579</c:v>
                </c:pt>
                <c:pt idx="99">
                  <c:v>44578</c:v>
                </c:pt>
                <c:pt idx="100">
                  <c:v>44575</c:v>
                </c:pt>
                <c:pt idx="101">
                  <c:v>44574</c:v>
                </c:pt>
                <c:pt idx="102">
                  <c:v>44573</c:v>
                </c:pt>
                <c:pt idx="103">
                  <c:v>44572</c:v>
                </c:pt>
                <c:pt idx="104">
                  <c:v>44571</c:v>
                </c:pt>
                <c:pt idx="105">
                  <c:v>44568</c:v>
                </c:pt>
                <c:pt idx="106">
                  <c:v>44567</c:v>
                </c:pt>
                <c:pt idx="107">
                  <c:v>44566</c:v>
                </c:pt>
                <c:pt idx="108">
                  <c:v>44565</c:v>
                </c:pt>
                <c:pt idx="109">
                  <c:v>44561</c:v>
                </c:pt>
                <c:pt idx="110">
                  <c:v>44560</c:v>
                </c:pt>
                <c:pt idx="111">
                  <c:v>44559</c:v>
                </c:pt>
                <c:pt idx="112">
                  <c:v>44554</c:v>
                </c:pt>
                <c:pt idx="113">
                  <c:v>44553</c:v>
                </c:pt>
                <c:pt idx="114">
                  <c:v>44552</c:v>
                </c:pt>
                <c:pt idx="115">
                  <c:v>44551</c:v>
                </c:pt>
                <c:pt idx="116">
                  <c:v>44550</c:v>
                </c:pt>
                <c:pt idx="117">
                  <c:v>44547</c:v>
                </c:pt>
                <c:pt idx="118">
                  <c:v>44546</c:v>
                </c:pt>
                <c:pt idx="119">
                  <c:v>44545</c:v>
                </c:pt>
                <c:pt idx="120">
                  <c:v>44544</c:v>
                </c:pt>
                <c:pt idx="121">
                  <c:v>44543</c:v>
                </c:pt>
                <c:pt idx="122">
                  <c:v>44540</c:v>
                </c:pt>
                <c:pt idx="123">
                  <c:v>44539</c:v>
                </c:pt>
                <c:pt idx="124">
                  <c:v>44538</c:v>
                </c:pt>
                <c:pt idx="125">
                  <c:v>44537</c:v>
                </c:pt>
                <c:pt idx="126">
                  <c:v>44533</c:v>
                </c:pt>
                <c:pt idx="127">
                  <c:v>44532</c:v>
                </c:pt>
                <c:pt idx="128">
                  <c:v>44531</c:v>
                </c:pt>
                <c:pt idx="129">
                  <c:v>44530</c:v>
                </c:pt>
                <c:pt idx="130">
                  <c:v>44529</c:v>
                </c:pt>
                <c:pt idx="131">
                  <c:v>44526</c:v>
                </c:pt>
                <c:pt idx="132">
                  <c:v>44525</c:v>
                </c:pt>
                <c:pt idx="133">
                  <c:v>44524</c:v>
                </c:pt>
                <c:pt idx="134">
                  <c:v>44523</c:v>
                </c:pt>
                <c:pt idx="135">
                  <c:v>44522</c:v>
                </c:pt>
                <c:pt idx="136">
                  <c:v>44519</c:v>
                </c:pt>
                <c:pt idx="137">
                  <c:v>44518</c:v>
                </c:pt>
                <c:pt idx="138">
                  <c:v>44517</c:v>
                </c:pt>
                <c:pt idx="139">
                  <c:v>44516</c:v>
                </c:pt>
                <c:pt idx="140">
                  <c:v>44515</c:v>
                </c:pt>
                <c:pt idx="141">
                  <c:v>44512</c:v>
                </c:pt>
                <c:pt idx="142">
                  <c:v>44511</c:v>
                </c:pt>
                <c:pt idx="143">
                  <c:v>44510</c:v>
                </c:pt>
                <c:pt idx="144">
                  <c:v>44509</c:v>
                </c:pt>
                <c:pt idx="145">
                  <c:v>44508</c:v>
                </c:pt>
                <c:pt idx="146">
                  <c:v>44505</c:v>
                </c:pt>
                <c:pt idx="147">
                  <c:v>44504</c:v>
                </c:pt>
                <c:pt idx="148">
                  <c:v>44503</c:v>
                </c:pt>
                <c:pt idx="149">
                  <c:v>44502</c:v>
                </c:pt>
                <c:pt idx="150">
                  <c:v>44501</c:v>
                </c:pt>
                <c:pt idx="151">
                  <c:v>44498</c:v>
                </c:pt>
                <c:pt idx="152">
                  <c:v>44497</c:v>
                </c:pt>
                <c:pt idx="153">
                  <c:v>44496</c:v>
                </c:pt>
                <c:pt idx="154">
                  <c:v>44495</c:v>
                </c:pt>
                <c:pt idx="155">
                  <c:v>44491</c:v>
                </c:pt>
                <c:pt idx="156">
                  <c:v>44490</c:v>
                </c:pt>
                <c:pt idx="157">
                  <c:v>44489</c:v>
                </c:pt>
                <c:pt idx="158">
                  <c:v>44487</c:v>
                </c:pt>
                <c:pt idx="159">
                  <c:v>44484</c:v>
                </c:pt>
                <c:pt idx="160">
                  <c:v>44483</c:v>
                </c:pt>
                <c:pt idx="161">
                  <c:v>44481</c:v>
                </c:pt>
                <c:pt idx="162">
                  <c:v>44480</c:v>
                </c:pt>
                <c:pt idx="163">
                  <c:v>44477</c:v>
                </c:pt>
                <c:pt idx="164">
                  <c:v>44476</c:v>
                </c:pt>
                <c:pt idx="165">
                  <c:v>44475</c:v>
                </c:pt>
                <c:pt idx="166">
                  <c:v>44474</c:v>
                </c:pt>
                <c:pt idx="167">
                  <c:v>44473</c:v>
                </c:pt>
                <c:pt idx="168">
                  <c:v>44469</c:v>
                </c:pt>
                <c:pt idx="169">
                  <c:v>44468</c:v>
                </c:pt>
                <c:pt idx="170">
                  <c:v>44467</c:v>
                </c:pt>
                <c:pt idx="171">
                  <c:v>44466</c:v>
                </c:pt>
                <c:pt idx="172">
                  <c:v>44459</c:v>
                </c:pt>
                <c:pt idx="173">
                  <c:v>44456</c:v>
                </c:pt>
                <c:pt idx="174">
                  <c:v>44455</c:v>
                </c:pt>
                <c:pt idx="175">
                  <c:v>44454</c:v>
                </c:pt>
                <c:pt idx="176">
                  <c:v>44453</c:v>
                </c:pt>
                <c:pt idx="177">
                  <c:v>44452</c:v>
                </c:pt>
                <c:pt idx="178">
                  <c:v>44449</c:v>
                </c:pt>
                <c:pt idx="179">
                  <c:v>44448</c:v>
                </c:pt>
                <c:pt idx="180">
                  <c:v>44447</c:v>
                </c:pt>
                <c:pt idx="181">
                  <c:v>44446</c:v>
                </c:pt>
                <c:pt idx="182">
                  <c:v>44445</c:v>
                </c:pt>
                <c:pt idx="183">
                  <c:v>44442</c:v>
                </c:pt>
                <c:pt idx="184">
                  <c:v>44441</c:v>
                </c:pt>
                <c:pt idx="185">
                  <c:v>44440</c:v>
                </c:pt>
                <c:pt idx="186">
                  <c:v>44439</c:v>
                </c:pt>
                <c:pt idx="187">
                  <c:v>44438</c:v>
                </c:pt>
                <c:pt idx="188">
                  <c:v>44435</c:v>
                </c:pt>
                <c:pt idx="189">
                  <c:v>44434</c:v>
                </c:pt>
                <c:pt idx="190">
                  <c:v>44433</c:v>
                </c:pt>
                <c:pt idx="191">
                  <c:v>44432</c:v>
                </c:pt>
                <c:pt idx="192">
                  <c:v>44431</c:v>
                </c:pt>
                <c:pt idx="193">
                  <c:v>44428</c:v>
                </c:pt>
                <c:pt idx="194">
                  <c:v>44427</c:v>
                </c:pt>
                <c:pt idx="195">
                  <c:v>44426</c:v>
                </c:pt>
                <c:pt idx="196">
                  <c:v>44425</c:v>
                </c:pt>
                <c:pt idx="197">
                  <c:v>44424</c:v>
                </c:pt>
                <c:pt idx="198">
                  <c:v>44421</c:v>
                </c:pt>
                <c:pt idx="199">
                  <c:v>44420</c:v>
                </c:pt>
                <c:pt idx="200">
                  <c:v>44419</c:v>
                </c:pt>
                <c:pt idx="201">
                  <c:v>44418</c:v>
                </c:pt>
                <c:pt idx="202">
                  <c:v>44417</c:v>
                </c:pt>
                <c:pt idx="203">
                  <c:v>44414</c:v>
                </c:pt>
                <c:pt idx="204">
                  <c:v>44413</c:v>
                </c:pt>
                <c:pt idx="205">
                  <c:v>44412</c:v>
                </c:pt>
                <c:pt idx="206">
                  <c:v>44411</c:v>
                </c:pt>
                <c:pt idx="207">
                  <c:v>44410</c:v>
                </c:pt>
                <c:pt idx="208">
                  <c:v>44407</c:v>
                </c:pt>
                <c:pt idx="209">
                  <c:v>44406</c:v>
                </c:pt>
                <c:pt idx="210">
                  <c:v>44405</c:v>
                </c:pt>
                <c:pt idx="211">
                  <c:v>44404</c:v>
                </c:pt>
                <c:pt idx="212">
                  <c:v>44403</c:v>
                </c:pt>
                <c:pt idx="213">
                  <c:v>44400</c:v>
                </c:pt>
                <c:pt idx="214">
                  <c:v>44399</c:v>
                </c:pt>
                <c:pt idx="215">
                  <c:v>44396</c:v>
                </c:pt>
                <c:pt idx="216">
                  <c:v>44393</c:v>
                </c:pt>
                <c:pt idx="217">
                  <c:v>44392</c:v>
                </c:pt>
                <c:pt idx="218">
                  <c:v>44391</c:v>
                </c:pt>
                <c:pt idx="219">
                  <c:v>44390</c:v>
                </c:pt>
                <c:pt idx="220">
                  <c:v>44389</c:v>
                </c:pt>
                <c:pt idx="221">
                  <c:v>44386</c:v>
                </c:pt>
                <c:pt idx="222">
                  <c:v>44385</c:v>
                </c:pt>
                <c:pt idx="223">
                  <c:v>44384</c:v>
                </c:pt>
                <c:pt idx="224">
                  <c:v>44383</c:v>
                </c:pt>
                <c:pt idx="225">
                  <c:v>44382</c:v>
                </c:pt>
                <c:pt idx="226">
                  <c:v>44379</c:v>
                </c:pt>
                <c:pt idx="227">
                  <c:v>44378</c:v>
                </c:pt>
                <c:pt idx="228">
                  <c:v>44377</c:v>
                </c:pt>
                <c:pt idx="229">
                  <c:v>44376</c:v>
                </c:pt>
                <c:pt idx="230">
                  <c:v>44375</c:v>
                </c:pt>
                <c:pt idx="231">
                  <c:v>44371</c:v>
                </c:pt>
                <c:pt idx="232">
                  <c:v>44370</c:v>
                </c:pt>
                <c:pt idx="233">
                  <c:v>44369</c:v>
                </c:pt>
                <c:pt idx="234">
                  <c:v>44368</c:v>
                </c:pt>
                <c:pt idx="235">
                  <c:v>44365</c:v>
                </c:pt>
                <c:pt idx="236">
                  <c:v>44364</c:v>
                </c:pt>
                <c:pt idx="237">
                  <c:v>44363</c:v>
                </c:pt>
                <c:pt idx="238">
                  <c:v>44362</c:v>
                </c:pt>
                <c:pt idx="239">
                  <c:v>44358</c:v>
                </c:pt>
                <c:pt idx="240">
                  <c:v>44357</c:v>
                </c:pt>
                <c:pt idx="241">
                  <c:v>44356</c:v>
                </c:pt>
                <c:pt idx="242">
                  <c:v>44355</c:v>
                </c:pt>
                <c:pt idx="243">
                  <c:v>44354</c:v>
                </c:pt>
                <c:pt idx="244">
                  <c:v>44351</c:v>
                </c:pt>
                <c:pt idx="245">
                  <c:v>44350</c:v>
                </c:pt>
                <c:pt idx="246">
                  <c:v>44349</c:v>
                </c:pt>
                <c:pt idx="247">
                  <c:v>44348</c:v>
                </c:pt>
                <c:pt idx="248">
                  <c:v>44347</c:v>
                </c:pt>
                <c:pt idx="249">
                  <c:v>44344</c:v>
                </c:pt>
                <c:pt idx="250">
                  <c:v>44343</c:v>
                </c:pt>
                <c:pt idx="251">
                  <c:v>44342</c:v>
                </c:pt>
                <c:pt idx="252">
                  <c:v>44341</c:v>
                </c:pt>
                <c:pt idx="253">
                  <c:v>44340</c:v>
                </c:pt>
                <c:pt idx="254">
                  <c:v>44337</c:v>
                </c:pt>
                <c:pt idx="255">
                  <c:v>44336</c:v>
                </c:pt>
                <c:pt idx="256">
                  <c:v>44335</c:v>
                </c:pt>
                <c:pt idx="257">
                  <c:v>44334</c:v>
                </c:pt>
                <c:pt idx="258">
                  <c:v>44333</c:v>
                </c:pt>
                <c:pt idx="259">
                  <c:v>44330</c:v>
                </c:pt>
                <c:pt idx="260">
                  <c:v>44327</c:v>
                </c:pt>
                <c:pt idx="261">
                  <c:v>44326</c:v>
                </c:pt>
                <c:pt idx="262">
                  <c:v>44323</c:v>
                </c:pt>
                <c:pt idx="263">
                  <c:v>44322</c:v>
                </c:pt>
                <c:pt idx="264">
                  <c:v>44321</c:v>
                </c:pt>
                <c:pt idx="265">
                  <c:v>44320</c:v>
                </c:pt>
                <c:pt idx="266">
                  <c:v>44313</c:v>
                </c:pt>
                <c:pt idx="267">
                  <c:v>44312</c:v>
                </c:pt>
                <c:pt idx="268">
                  <c:v>44309</c:v>
                </c:pt>
                <c:pt idx="269">
                  <c:v>44308</c:v>
                </c:pt>
                <c:pt idx="270">
                  <c:v>44307</c:v>
                </c:pt>
                <c:pt idx="271">
                  <c:v>44306</c:v>
                </c:pt>
                <c:pt idx="272">
                  <c:v>44305</c:v>
                </c:pt>
                <c:pt idx="273">
                  <c:v>44302</c:v>
                </c:pt>
                <c:pt idx="274">
                  <c:v>44301</c:v>
                </c:pt>
                <c:pt idx="275">
                  <c:v>44300</c:v>
                </c:pt>
                <c:pt idx="276">
                  <c:v>44299</c:v>
                </c:pt>
                <c:pt idx="277">
                  <c:v>44298</c:v>
                </c:pt>
                <c:pt idx="278">
                  <c:v>44295</c:v>
                </c:pt>
                <c:pt idx="279">
                  <c:v>44294</c:v>
                </c:pt>
                <c:pt idx="280">
                  <c:v>44293</c:v>
                </c:pt>
                <c:pt idx="281">
                  <c:v>44292</c:v>
                </c:pt>
                <c:pt idx="282">
                  <c:v>44287</c:v>
                </c:pt>
                <c:pt idx="283">
                  <c:v>44286</c:v>
                </c:pt>
                <c:pt idx="284">
                  <c:v>44285</c:v>
                </c:pt>
                <c:pt idx="285">
                  <c:v>44284</c:v>
                </c:pt>
                <c:pt idx="286">
                  <c:v>44281</c:v>
                </c:pt>
                <c:pt idx="287">
                  <c:v>44280</c:v>
                </c:pt>
                <c:pt idx="288">
                  <c:v>44279</c:v>
                </c:pt>
                <c:pt idx="289">
                  <c:v>44278</c:v>
                </c:pt>
                <c:pt idx="290">
                  <c:v>44277</c:v>
                </c:pt>
                <c:pt idx="291">
                  <c:v>44274</c:v>
                </c:pt>
                <c:pt idx="292">
                  <c:v>44273</c:v>
                </c:pt>
                <c:pt idx="293">
                  <c:v>44235</c:v>
                </c:pt>
                <c:pt idx="294">
                  <c:v>44232</c:v>
                </c:pt>
                <c:pt idx="295">
                  <c:v>44231</c:v>
                </c:pt>
                <c:pt idx="296">
                  <c:v>44230</c:v>
                </c:pt>
                <c:pt idx="297">
                  <c:v>44229</c:v>
                </c:pt>
                <c:pt idx="298">
                  <c:v>44228</c:v>
                </c:pt>
                <c:pt idx="299">
                  <c:v>44225</c:v>
                </c:pt>
                <c:pt idx="300">
                  <c:v>44224</c:v>
                </c:pt>
                <c:pt idx="301">
                  <c:v>44223</c:v>
                </c:pt>
                <c:pt idx="302">
                  <c:v>44222</c:v>
                </c:pt>
                <c:pt idx="303">
                  <c:v>44221</c:v>
                </c:pt>
                <c:pt idx="304">
                  <c:v>44218</c:v>
                </c:pt>
                <c:pt idx="305">
                  <c:v>44217</c:v>
                </c:pt>
                <c:pt idx="306">
                  <c:v>44216</c:v>
                </c:pt>
                <c:pt idx="307">
                  <c:v>44215</c:v>
                </c:pt>
                <c:pt idx="308">
                  <c:v>44214</c:v>
                </c:pt>
                <c:pt idx="309">
                  <c:v>44211</c:v>
                </c:pt>
                <c:pt idx="310">
                  <c:v>44210</c:v>
                </c:pt>
                <c:pt idx="311">
                  <c:v>44209</c:v>
                </c:pt>
                <c:pt idx="312">
                  <c:v>44208</c:v>
                </c:pt>
                <c:pt idx="313">
                  <c:v>44207</c:v>
                </c:pt>
                <c:pt idx="314">
                  <c:v>44204</c:v>
                </c:pt>
                <c:pt idx="315">
                  <c:v>44203</c:v>
                </c:pt>
                <c:pt idx="316">
                  <c:v>44202</c:v>
                </c:pt>
                <c:pt idx="317">
                  <c:v>44201</c:v>
                </c:pt>
                <c:pt idx="318">
                  <c:v>44200</c:v>
                </c:pt>
                <c:pt idx="319">
                  <c:v>44196</c:v>
                </c:pt>
                <c:pt idx="320">
                  <c:v>44195</c:v>
                </c:pt>
                <c:pt idx="321">
                  <c:v>44194</c:v>
                </c:pt>
                <c:pt idx="322">
                  <c:v>44189</c:v>
                </c:pt>
                <c:pt idx="323">
                  <c:v>44188</c:v>
                </c:pt>
                <c:pt idx="324">
                  <c:v>44187</c:v>
                </c:pt>
                <c:pt idx="325">
                  <c:v>44186</c:v>
                </c:pt>
                <c:pt idx="326">
                  <c:v>44183</c:v>
                </c:pt>
                <c:pt idx="327">
                  <c:v>44182</c:v>
                </c:pt>
                <c:pt idx="328">
                  <c:v>44181</c:v>
                </c:pt>
                <c:pt idx="329">
                  <c:v>44180</c:v>
                </c:pt>
                <c:pt idx="330">
                  <c:v>44179</c:v>
                </c:pt>
                <c:pt idx="331">
                  <c:v>44176</c:v>
                </c:pt>
                <c:pt idx="332">
                  <c:v>44175</c:v>
                </c:pt>
                <c:pt idx="333">
                  <c:v>44174</c:v>
                </c:pt>
                <c:pt idx="334">
                  <c:v>44173</c:v>
                </c:pt>
                <c:pt idx="335">
                  <c:v>44172</c:v>
                </c:pt>
                <c:pt idx="336">
                  <c:v>44169</c:v>
                </c:pt>
                <c:pt idx="337">
                  <c:v>44168</c:v>
                </c:pt>
                <c:pt idx="338">
                  <c:v>44167</c:v>
                </c:pt>
                <c:pt idx="339">
                  <c:v>44166</c:v>
                </c:pt>
                <c:pt idx="340">
                  <c:v>44165</c:v>
                </c:pt>
                <c:pt idx="341">
                  <c:v>44162</c:v>
                </c:pt>
                <c:pt idx="342">
                  <c:v>44161</c:v>
                </c:pt>
                <c:pt idx="343">
                  <c:v>44160</c:v>
                </c:pt>
                <c:pt idx="344">
                  <c:v>44159</c:v>
                </c:pt>
                <c:pt idx="345">
                  <c:v>44158</c:v>
                </c:pt>
                <c:pt idx="346">
                  <c:v>44155</c:v>
                </c:pt>
                <c:pt idx="347">
                  <c:v>44154</c:v>
                </c:pt>
                <c:pt idx="348">
                  <c:v>44153</c:v>
                </c:pt>
                <c:pt idx="349">
                  <c:v>44152</c:v>
                </c:pt>
                <c:pt idx="350">
                  <c:v>44151</c:v>
                </c:pt>
                <c:pt idx="351">
                  <c:v>44148</c:v>
                </c:pt>
                <c:pt idx="352">
                  <c:v>44147</c:v>
                </c:pt>
                <c:pt idx="353">
                  <c:v>44146</c:v>
                </c:pt>
                <c:pt idx="354">
                  <c:v>44145</c:v>
                </c:pt>
                <c:pt idx="355">
                  <c:v>44144</c:v>
                </c:pt>
                <c:pt idx="356">
                  <c:v>44141</c:v>
                </c:pt>
                <c:pt idx="357">
                  <c:v>44139</c:v>
                </c:pt>
                <c:pt idx="358">
                  <c:v>44137</c:v>
                </c:pt>
                <c:pt idx="359">
                  <c:v>44134</c:v>
                </c:pt>
                <c:pt idx="360">
                  <c:v>44132</c:v>
                </c:pt>
                <c:pt idx="361">
                  <c:v>44131</c:v>
                </c:pt>
                <c:pt idx="362">
                  <c:v>44130</c:v>
                </c:pt>
                <c:pt idx="363">
                  <c:v>44127</c:v>
                </c:pt>
                <c:pt idx="364">
                  <c:v>44126</c:v>
                </c:pt>
                <c:pt idx="365">
                  <c:v>44125</c:v>
                </c:pt>
                <c:pt idx="366">
                  <c:v>44124</c:v>
                </c:pt>
                <c:pt idx="367">
                  <c:v>44123</c:v>
                </c:pt>
                <c:pt idx="368">
                  <c:v>44091</c:v>
                </c:pt>
                <c:pt idx="369">
                  <c:v>44090</c:v>
                </c:pt>
                <c:pt idx="370">
                  <c:v>44089</c:v>
                </c:pt>
                <c:pt idx="371">
                  <c:v>44088</c:v>
                </c:pt>
                <c:pt idx="372">
                  <c:v>44085</c:v>
                </c:pt>
                <c:pt idx="373">
                  <c:v>44084</c:v>
                </c:pt>
                <c:pt idx="374">
                  <c:v>44083</c:v>
                </c:pt>
                <c:pt idx="375">
                  <c:v>44082</c:v>
                </c:pt>
                <c:pt idx="376">
                  <c:v>44081</c:v>
                </c:pt>
                <c:pt idx="377">
                  <c:v>44078</c:v>
                </c:pt>
                <c:pt idx="378">
                  <c:v>44077</c:v>
                </c:pt>
                <c:pt idx="379">
                  <c:v>44076</c:v>
                </c:pt>
                <c:pt idx="380">
                  <c:v>44075</c:v>
                </c:pt>
                <c:pt idx="381">
                  <c:v>44074</c:v>
                </c:pt>
                <c:pt idx="382">
                  <c:v>44070</c:v>
                </c:pt>
                <c:pt idx="383">
                  <c:v>44069</c:v>
                </c:pt>
                <c:pt idx="384">
                  <c:v>44068</c:v>
                </c:pt>
                <c:pt idx="385">
                  <c:v>44067</c:v>
                </c:pt>
                <c:pt idx="386">
                  <c:v>44064</c:v>
                </c:pt>
                <c:pt idx="387">
                  <c:v>44063</c:v>
                </c:pt>
                <c:pt idx="388">
                  <c:v>44062</c:v>
                </c:pt>
                <c:pt idx="389">
                  <c:v>44061</c:v>
                </c:pt>
                <c:pt idx="390">
                  <c:v>44060</c:v>
                </c:pt>
                <c:pt idx="391">
                  <c:v>44057</c:v>
                </c:pt>
                <c:pt idx="392">
                  <c:v>44056</c:v>
                </c:pt>
                <c:pt idx="393">
                  <c:v>44055</c:v>
                </c:pt>
                <c:pt idx="394">
                  <c:v>44054</c:v>
                </c:pt>
                <c:pt idx="395">
                  <c:v>44053</c:v>
                </c:pt>
                <c:pt idx="396">
                  <c:v>44050</c:v>
                </c:pt>
                <c:pt idx="397">
                  <c:v>44049</c:v>
                </c:pt>
                <c:pt idx="398">
                  <c:v>44048</c:v>
                </c:pt>
                <c:pt idx="399">
                  <c:v>44047</c:v>
                </c:pt>
                <c:pt idx="400">
                  <c:v>44046</c:v>
                </c:pt>
                <c:pt idx="401">
                  <c:v>44041</c:v>
                </c:pt>
                <c:pt idx="402">
                  <c:v>44040</c:v>
                </c:pt>
                <c:pt idx="403">
                  <c:v>44039</c:v>
                </c:pt>
                <c:pt idx="404">
                  <c:v>44036</c:v>
                </c:pt>
                <c:pt idx="405">
                  <c:v>44035</c:v>
                </c:pt>
                <c:pt idx="406">
                  <c:v>44034</c:v>
                </c:pt>
                <c:pt idx="407">
                  <c:v>44033</c:v>
                </c:pt>
                <c:pt idx="408">
                  <c:v>44032</c:v>
                </c:pt>
                <c:pt idx="409">
                  <c:v>44029</c:v>
                </c:pt>
                <c:pt idx="410">
                  <c:v>44028</c:v>
                </c:pt>
                <c:pt idx="411">
                  <c:v>44027</c:v>
                </c:pt>
                <c:pt idx="412">
                  <c:v>44026</c:v>
                </c:pt>
                <c:pt idx="413">
                  <c:v>44025</c:v>
                </c:pt>
                <c:pt idx="414">
                  <c:v>44022</c:v>
                </c:pt>
                <c:pt idx="415">
                  <c:v>44021</c:v>
                </c:pt>
                <c:pt idx="416">
                  <c:v>44020</c:v>
                </c:pt>
                <c:pt idx="417">
                  <c:v>44019</c:v>
                </c:pt>
                <c:pt idx="418">
                  <c:v>44018</c:v>
                </c:pt>
                <c:pt idx="419">
                  <c:v>44015</c:v>
                </c:pt>
                <c:pt idx="420">
                  <c:v>44014</c:v>
                </c:pt>
                <c:pt idx="421">
                  <c:v>44013</c:v>
                </c:pt>
                <c:pt idx="422">
                  <c:v>44012</c:v>
                </c:pt>
                <c:pt idx="423">
                  <c:v>44009</c:v>
                </c:pt>
                <c:pt idx="424">
                  <c:v>44008</c:v>
                </c:pt>
                <c:pt idx="425">
                  <c:v>44007</c:v>
                </c:pt>
                <c:pt idx="426">
                  <c:v>44006</c:v>
                </c:pt>
                <c:pt idx="427">
                  <c:v>44005</c:v>
                </c:pt>
                <c:pt idx="428">
                  <c:v>44004</c:v>
                </c:pt>
                <c:pt idx="429">
                  <c:v>44001</c:v>
                </c:pt>
                <c:pt idx="430">
                  <c:v>44000</c:v>
                </c:pt>
                <c:pt idx="431">
                  <c:v>43999</c:v>
                </c:pt>
                <c:pt idx="432">
                  <c:v>43998</c:v>
                </c:pt>
                <c:pt idx="433">
                  <c:v>43997</c:v>
                </c:pt>
                <c:pt idx="434">
                  <c:v>43993</c:v>
                </c:pt>
                <c:pt idx="435">
                  <c:v>43992</c:v>
                </c:pt>
                <c:pt idx="436">
                  <c:v>43991</c:v>
                </c:pt>
                <c:pt idx="437">
                  <c:v>43990</c:v>
                </c:pt>
                <c:pt idx="438">
                  <c:v>43987</c:v>
                </c:pt>
                <c:pt idx="439">
                  <c:v>43986</c:v>
                </c:pt>
                <c:pt idx="440">
                  <c:v>43985</c:v>
                </c:pt>
                <c:pt idx="441">
                  <c:v>43984</c:v>
                </c:pt>
                <c:pt idx="442">
                  <c:v>43983</c:v>
                </c:pt>
                <c:pt idx="443">
                  <c:v>43980</c:v>
                </c:pt>
                <c:pt idx="444">
                  <c:v>43979</c:v>
                </c:pt>
                <c:pt idx="445">
                  <c:v>43978</c:v>
                </c:pt>
                <c:pt idx="446">
                  <c:v>43966</c:v>
                </c:pt>
                <c:pt idx="447">
                  <c:v>43965</c:v>
                </c:pt>
                <c:pt idx="448">
                  <c:v>43964</c:v>
                </c:pt>
                <c:pt idx="449">
                  <c:v>43959</c:v>
                </c:pt>
                <c:pt idx="450">
                  <c:v>43958</c:v>
                </c:pt>
                <c:pt idx="451">
                  <c:v>43957</c:v>
                </c:pt>
                <c:pt idx="452">
                  <c:v>43956</c:v>
                </c:pt>
                <c:pt idx="453">
                  <c:v>43955</c:v>
                </c:pt>
                <c:pt idx="454">
                  <c:v>43951</c:v>
                </c:pt>
                <c:pt idx="455">
                  <c:v>43950</c:v>
                </c:pt>
                <c:pt idx="456">
                  <c:v>43948</c:v>
                </c:pt>
                <c:pt idx="457">
                  <c:v>43945</c:v>
                </c:pt>
                <c:pt idx="458">
                  <c:v>43944</c:v>
                </c:pt>
                <c:pt idx="459">
                  <c:v>43943</c:v>
                </c:pt>
                <c:pt idx="460">
                  <c:v>43942</c:v>
                </c:pt>
                <c:pt idx="461">
                  <c:v>43941</c:v>
                </c:pt>
                <c:pt idx="462">
                  <c:v>43938</c:v>
                </c:pt>
                <c:pt idx="463">
                  <c:v>43937</c:v>
                </c:pt>
                <c:pt idx="464">
                  <c:v>43936</c:v>
                </c:pt>
                <c:pt idx="465">
                  <c:v>43930</c:v>
                </c:pt>
                <c:pt idx="466">
                  <c:v>43929</c:v>
                </c:pt>
                <c:pt idx="467">
                  <c:v>43928</c:v>
                </c:pt>
                <c:pt idx="468">
                  <c:v>43927</c:v>
                </c:pt>
                <c:pt idx="469">
                  <c:v>43924</c:v>
                </c:pt>
                <c:pt idx="470">
                  <c:v>43923</c:v>
                </c:pt>
                <c:pt idx="471">
                  <c:v>43922</c:v>
                </c:pt>
                <c:pt idx="472">
                  <c:v>43921</c:v>
                </c:pt>
                <c:pt idx="473">
                  <c:v>43920</c:v>
                </c:pt>
                <c:pt idx="474">
                  <c:v>43917</c:v>
                </c:pt>
                <c:pt idx="475">
                  <c:v>43916</c:v>
                </c:pt>
                <c:pt idx="476">
                  <c:v>43915</c:v>
                </c:pt>
                <c:pt idx="477">
                  <c:v>43914</c:v>
                </c:pt>
                <c:pt idx="478">
                  <c:v>43913</c:v>
                </c:pt>
                <c:pt idx="479">
                  <c:v>43910</c:v>
                </c:pt>
                <c:pt idx="480">
                  <c:v>43909</c:v>
                </c:pt>
                <c:pt idx="481">
                  <c:v>43908</c:v>
                </c:pt>
                <c:pt idx="482">
                  <c:v>43907</c:v>
                </c:pt>
                <c:pt idx="483">
                  <c:v>43906</c:v>
                </c:pt>
                <c:pt idx="484">
                  <c:v>43903</c:v>
                </c:pt>
                <c:pt idx="485">
                  <c:v>43902</c:v>
                </c:pt>
                <c:pt idx="486">
                  <c:v>43901</c:v>
                </c:pt>
                <c:pt idx="487">
                  <c:v>43900</c:v>
                </c:pt>
                <c:pt idx="488">
                  <c:v>43899</c:v>
                </c:pt>
                <c:pt idx="489">
                  <c:v>43896</c:v>
                </c:pt>
                <c:pt idx="490">
                  <c:v>43895</c:v>
                </c:pt>
                <c:pt idx="491">
                  <c:v>43893</c:v>
                </c:pt>
                <c:pt idx="492">
                  <c:v>43892</c:v>
                </c:pt>
                <c:pt idx="493">
                  <c:v>43889</c:v>
                </c:pt>
                <c:pt idx="494">
                  <c:v>43888</c:v>
                </c:pt>
                <c:pt idx="495">
                  <c:v>43887</c:v>
                </c:pt>
                <c:pt idx="496">
                  <c:v>43886</c:v>
                </c:pt>
                <c:pt idx="497">
                  <c:v>43885</c:v>
                </c:pt>
                <c:pt idx="498">
                  <c:v>43882</c:v>
                </c:pt>
                <c:pt idx="499">
                  <c:v>43881</c:v>
                </c:pt>
                <c:pt idx="500">
                  <c:v>43880</c:v>
                </c:pt>
                <c:pt idx="501">
                  <c:v>43879</c:v>
                </c:pt>
                <c:pt idx="502">
                  <c:v>43878</c:v>
                </c:pt>
                <c:pt idx="503">
                  <c:v>43875</c:v>
                </c:pt>
                <c:pt idx="504">
                  <c:v>43874</c:v>
                </c:pt>
                <c:pt idx="505">
                  <c:v>43873</c:v>
                </c:pt>
                <c:pt idx="506">
                  <c:v>43872</c:v>
                </c:pt>
                <c:pt idx="507">
                  <c:v>43869</c:v>
                </c:pt>
                <c:pt idx="508">
                  <c:v>43868</c:v>
                </c:pt>
                <c:pt idx="509">
                  <c:v>43867</c:v>
                </c:pt>
                <c:pt idx="510">
                  <c:v>43866</c:v>
                </c:pt>
                <c:pt idx="511">
                  <c:v>43865</c:v>
                </c:pt>
                <c:pt idx="512">
                  <c:v>43864</c:v>
                </c:pt>
                <c:pt idx="513">
                  <c:v>43861</c:v>
                </c:pt>
                <c:pt idx="514">
                  <c:v>43860</c:v>
                </c:pt>
                <c:pt idx="515">
                  <c:v>43859</c:v>
                </c:pt>
                <c:pt idx="516">
                  <c:v>43858</c:v>
                </c:pt>
                <c:pt idx="517">
                  <c:v>43857</c:v>
                </c:pt>
                <c:pt idx="518">
                  <c:v>43854</c:v>
                </c:pt>
                <c:pt idx="519">
                  <c:v>43853</c:v>
                </c:pt>
                <c:pt idx="520">
                  <c:v>43852</c:v>
                </c:pt>
                <c:pt idx="521">
                  <c:v>43851</c:v>
                </c:pt>
                <c:pt idx="522">
                  <c:v>43850</c:v>
                </c:pt>
                <c:pt idx="523">
                  <c:v>43847</c:v>
                </c:pt>
                <c:pt idx="524">
                  <c:v>43846</c:v>
                </c:pt>
                <c:pt idx="525">
                  <c:v>43845</c:v>
                </c:pt>
                <c:pt idx="526">
                  <c:v>43844</c:v>
                </c:pt>
                <c:pt idx="527">
                  <c:v>43843</c:v>
                </c:pt>
                <c:pt idx="528">
                  <c:v>43840</c:v>
                </c:pt>
                <c:pt idx="529">
                  <c:v>43839</c:v>
                </c:pt>
                <c:pt idx="530">
                  <c:v>43838</c:v>
                </c:pt>
                <c:pt idx="531">
                  <c:v>43837</c:v>
                </c:pt>
                <c:pt idx="532">
                  <c:v>43836</c:v>
                </c:pt>
                <c:pt idx="533">
                  <c:v>43833</c:v>
                </c:pt>
                <c:pt idx="534">
                  <c:v>43832</c:v>
                </c:pt>
                <c:pt idx="535">
                  <c:v>43830</c:v>
                </c:pt>
                <c:pt idx="536">
                  <c:v>43829</c:v>
                </c:pt>
                <c:pt idx="537">
                  <c:v>43826</c:v>
                </c:pt>
                <c:pt idx="538">
                  <c:v>43823</c:v>
                </c:pt>
                <c:pt idx="539">
                  <c:v>43822</c:v>
                </c:pt>
                <c:pt idx="540">
                  <c:v>43819</c:v>
                </c:pt>
                <c:pt idx="541">
                  <c:v>43818</c:v>
                </c:pt>
                <c:pt idx="542">
                  <c:v>43817</c:v>
                </c:pt>
                <c:pt idx="543">
                  <c:v>43816</c:v>
                </c:pt>
                <c:pt idx="544">
                  <c:v>43815</c:v>
                </c:pt>
                <c:pt idx="545">
                  <c:v>43812</c:v>
                </c:pt>
                <c:pt idx="546">
                  <c:v>43811</c:v>
                </c:pt>
                <c:pt idx="547">
                  <c:v>43810</c:v>
                </c:pt>
                <c:pt idx="548">
                  <c:v>43809</c:v>
                </c:pt>
                <c:pt idx="549">
                  <c:v>43808</c:v>
                </c:pt>
                <c:pt idx="550">
                  <c:v>43805</c:v>
                </c:pt>
                <c:pt idx="551">
                  <c:v>43804</c:v>
                </c:pt>
                <c:pt idx="552">
                  <c:v>43803</c:v>
                </c:pt>
                <c:pt idx="553">
                  <c:v>43802</c:v>
                </c:pt>
                <c:pt idx="554">
                  <c:v>43801</c:v>
                </c:pt>
                <c:pt idx="555">
                  <c:v>43798</c:v>
                </c:pt>
                <c:pt idx="556">
                  <c:v>43797</c:v>
                </c:pt>
                <c:pt idx="557">
                  <c:v>43796</c:v>
                </c:pt>
                <c:pt idx="558">
                  <c:v>43795</c:v>
                </c:pt>
                <c:pt idx="559">
                  <c:v>43794</c:v>
                </c:pt>
                <c:pt idx="560">
                  <c:v>43790</c:v>
                </c:pt>
                <c:pt idx="561">
                  <c:v>43789</c:v>
                </c:pt>
                <c:pt idx="562">
                  <c:v>43788</c:v>
                </c:pt>
                <c:pt idx="563">
                  <c:v>43787</c:v>
                </c:pt>
                <c:pt idx="564">
                  <c:v>43784</c:v>
                </c:pt>
                <c:pt idx="565">
                  <c:v>43783</c:v>
                </c:pt>
                <c:pt idx="566">
                  <c:v>43782</c:v>
                </c:pt>
                <c:pt idx="567">
                  <c:v>43781</c:v>
                </c:pt>
                <c:pt idx="568">
                  <c:v>43777</c:v>
                </c:pt>
                <c:pt idx="569">
                  <c:v>43776</c:v>
                </c:pt>
                <c:pt idx="570">
                  <c:v>43775</c:v>
                </c:pt>
                <c:pt idx="571">
                  <c:v>43774</c:v>
                </c:pt>
                <c:pt idx="572">
                  <c:v>43773</c:v>
                </c:pt>
                <c:pt idx="573">
                  <c:v>43770</c:v>
                </c:pt>
                <c:pt idx="574">
                  <c:v>43769</c:v>
                </c:pt>
                <c:pt idx="575">
                  <c:v>43768</c:v>
                </c:pt>
                <c:pt idx="576">
                  <c:v>43767</c:v>
                </c:pt>
                <c:pt idx="577">
                  <c:v>43766</c:v>
                </c:pt>
                <c:pt idx="578">
                  <c:v>43763</c:v>
                </c:pt>
                <c:pt idx="579">
                  <c:v>43762</c:v>
                </c:pt>
                <c:pt idx="580">
                  <c:v>43761</c:v>
                </c:pt>
                <c:pt idx="581">
                  <c:v>43760</c:v>
                </c:pt>
                <c:pt idx="582">
                  <c:v>43759</c:v>
                </c:pt>
                <c:pt idx="583">
                  <c:v>43756</c:v>
                </c:pt>
                <c:pt idx="584">
                  <c:v>43755</c:v>
                </c:pt>
                <c:pt idx="585">
                  <c:v>43754</c:v>
                </c:pt>
                <c:pt idx="586">
                  <c:v>43753</c:v>
                </c:pt>
                <c:pt idx="587">
                  <c:v>43752</c:v>
                </c:pt>
                <c:pt idx="588">
                  <c:v>43749</c:v>
                </c:pt>
                <c:pt idx="589">
                  <c:v>43748</c:v>
                </c:pt>
                <c:pt idx="590">
                  <c:v>43747</c:v>
                </c:pt>
                <c:pt idx="591">
                  <c:v>43746</c:v>
                </c:pt>
                <c:pt idx="592">
                  <c:v>43745</c:v>
                </c:pt>
                <c:pt idx="593">
                  <c:v>43742</c:v>
                </c:pt>
                <c:pt idx="594">
                  <c:v>43741</c:v>
                </c:pt>
                <c:pt idx="595">
                  <c:v>43740</c:v>
                </c:pt>
                <c:pt idx="596">
                  <c:v>43738</c:v>
                </c:pt>
                <c:pt idx="597">
                  <c:v>43735</c:v>
                </c:pt>
                <c:pt idx="598">
                  <c:v>43734</c:v>
                </c:pt>
                <c:pt idx="599">
                  <c:v>43733</c:v>
                </c:pt>
                <c:pt idx="600">
                  <c:v>43732</c:v>
                </c:pt>
                <c:pt idx="601">
                  <c:v>43731</c:v>
                </c:pt>
                <c:pt idx="602">
                  <c:v>43728</c:v>
                </c:pt>
                <c:pt idx="603">
                  <c:v>43727</c:v>
                </c:pt>
                <c:pt idx="604">
                  <c:v>43726</c:v>
                </c:pt>
                <c:pt idx="605">
                  <c:v>43725</c:v>
                </c:pt>
                <c:pt idx="606">
                  <c:v>43724</c:v>
                </c:pt>
                <c:pt idx="607">
                  <c:v>43721</c:v>
                </c:pt>
                <c:pt idx="608">
                  <c:v>43719</c:v>
                </c:pt>
                <c:pt idx="609">
                  <c:v>43718</c:v>
                </c:pt>
                <c:pt idx="610">
                  <c:v>43714</c:v>
                </c:pt>
                <c:pt idx="611">
                  <c:v>43713</c:v>
                </c:pt>
                <c:pt idx="612">
                  <c:v>43712</c:v>
                </c:pt>
                <c:pt idx="613">
                  <c:v>43711</c:v>
                </c:pt>
                <c:pt idx="614">
                  <c:v>43710</c:v>
                </c:pt>
                <c:pt idx="615">
                  <c:v>43707</c:v>
                </c:pt>
                <c:pt idx="616">
                  <c:v>43706</c:v>
                </c:pt>
                <c:pt idx="617">
                  <c:v>43705</c:v>
                </c:pt>
                <c:pt idx="618">
                  <c:v>43704</c:v>
                </c:pt>
                <c:pt idx="619">
                  <c:v>43703</c:v>
                </c:pt>
                <c:pt idx="620">
                  <c:v>43700</c:v>
                </c:pt>
                <c:pt idx="621">
                  <c:v>43699</c:v>
                </c:pt>
                <c:pt idx="622">
                  <c:v>43698</c:v>
                </c:pt>
                <c:pt idx="623">
                  <c:v>43697</c:v>
                </c:pt>
                <c:pt idx="624">
                  <c:v>43696</c:v>
                </c:pt>
                <c:pt idx="625">
                  <c:v>43693</c:v>
                </c:pt>
                <c:pt idx="626">
                  <c:v>43692</c:v>
                </c:pt>
                <c:pt idx="627">
                  <c:v>43691</c:v>
                </c:pt>
                <c:pt idx="628">
                  <c:v>43686</c:v>
                </c:pt>
                <c:pt idx="629">
                  <c:v>43685</c:v>
                </c:pt>
                <c:pt idx="630">
                  <c:v>43683</c:v>
                </c:pt>
                <c:pt idx="631">
                  <c:v>43682</c:v>
                </c:pt>
                <c:pt idx="632">
                  <c:v>43679</c:v>
                </c:pt>
                <c:pt idx="633">
                  <c:v>43678</c:v>
                </c:pt>
                <c:pt idx="634">
                  <c:v>43677</c:v>
                </c:pt>
                <c:pt idx="635">
                  <c:v>43676</c:v>
                </c:pt>
                <c:pt idx="636">
                  <c:v>43675</c:v>
                </c:pt>
                <c:pt idx="637">
                  <c:v>43672</c:v>
                </c:pt>
                <c:pt idx="638">
                  <c:v>43671</c:v>
                </c:pt>
                <c:pt idx="639">
                  <c:v>43670</c:v>
                </c:pt>
                <c:pt idx="640">
                  <c:v>43669</c:v>
                </c:pt>
                <c:pt idx="641">
                  <c:v>43668</c:v>
                </c:pt>
                <c:pt idx="642">
                  <c:v>43665</c:v>
                </c:pt>
                <c:pt idx="643">
                  <c:v>43664</c:v>
                </c:pt>
                <c:pt idx="644">
                  <c:v>43663</c:v>
                </c:pt>
                <c:pt idx="645">
                  <c:v>43662</c:v>
                </c:pt>
                <c:pt idx="646">
                  <c:v>43661</c:v>
                </c:pt>
                <c:pt idx="647">
                  <c:v>43658</c:v>
                </c:pt>
                <c:pt idx="648">
                  <c:v>43657</c:v>
                </c:pt>
                <c:pt idx="649">
                  <c:v>43656</c:v>
                </c:pt>
                <c:pt idx="650">
                  <c:v>43655</c:v>
                </c:pt>
                <c:pt idx="651">
                  <c:v>43654</c:v>
                </c:pt>
                <c:pt idx="652">
                  <c:v>43651</c:v>
                </c:pt>
                <c:pt idx="653">
                  <c:v>43650</c:v>
                </c:pt>
                <c:pt idx="654">
                  <c:v>43649</c:v>
                </c:pt>
                <c:pt idx="655">
                  <c:v>43648</c:v>
                </c:pt>
                <c:pt idx="656">
                  <c:v>43647</c:v>
                </c:pt>
                <c:pt idx="657">
                  <c:v>43643</c:v>
                </c:pt>
                <c:pt idx="658">
                  <c:v>43642</c:v>
                </c:pt>
                <c:pt idx="659">
                  <c:v>43641</c:v>
                </c:pt>
                <c:pt idx="660">
                  <c:v>43640</c:v>
                </c:pt>
                <c:pt idx="661">
                  <c:v>43636</c:v>
                </c:pt>
                <c:pt idx="662">
                  <c:v>43635</c:v>
                </c:pt>
                <c:pt idx="663">
                  <c:v>43634</c:v>
                </c:pt>
                <c:pt idx="664">
                  <c:v>43633</c:v>
                </c:pt>
                <c:pt idx="665">
                  <c:v>43630</c:v>
                </c:pt>
                <c:pt idx="666">
                  <c:v>43629</c:v>
                </c:pt>
                <c:pt idx="667">
                  <c:v>43627</c:v>
                </c:pt>
                <c:pt idx="668">
                  <c:v>43626</c:v>
                </c:pt>
                <c:pt idx="669">
                  <c:v>43623</c:v>
                </c:pt>
                <c:pt idx="670">
                  <c:v>43622</c:v>
                </c:pt>
                <c:pt idx="671">
                  <c:v>43619</c:v>
                </c:pt>
                <c:pt idx="672">
                  <c:v>43616</c:v>
                </c:pt>
                <c:pt idx="673">
                  <c:v>43615</c:v>
                </c:pt>
                <c:pt idx="674">
                  <c:v>43613</c:v>
                </c:pt>
                <c:pt idx="675">
                  <c:v>43612</c:v>
                </c:pt>
                <c:pt idx="676">
                  <c:v>43609</c:v>
                </c:pt>
                <c:pt idx="677">
                  <c:v>43608</c:v>
                </c:pt>
                <c:pt idx="678">
                  <c:v>43606</c:v>
                </c:pt>
                <c:pt idx="679">
                  <c:v>43600</c:v>
                </c:pt>
                <c:pt idx="680">
                  <c:v>43599</c:v>
                </c:pt>
                <c:pt idx="681">
                  <c:v>43598</c:v>
                </c:pt>
                <c:pt idx="682">
                  <c:v>43595</c:v>
                </c:pt>
                <c:pt idx="683">
                  <c:v>43594</c:v>
                </c:pt>
                <c:pt idx="684">
                  <c:v>43593</c:v>
                </c:pt>
                <c:pt idx="685">
                  <c:v>43592</c:v>
                </c:pt>
                <c:pt idx="686">
                  <c:v>43588</c:v>
                </c:pt>
                <c:pt idx="687">
                  <c:v>43587</c:v>
                </c:pt>
                <c:pt idx="688">
                  <c:v>43586</c:v>
                </c:pt>
                <c:pt idx="689">
                  <c:v>43585</c:v>
                </c:pt>
                <c:pt idx="690">
                  <c:v>43584</c:v>
                </c:pt>
                <c:pt idx="691">
                  <c:v>43581</c:v>
                </c:pt>
                <c:pt idx="692">
                  <c:v>43580</c:v>
                </c:pt>
                <c:pt idx="693">
                  <c:v>43579</c:v>
                </c:pt>
                <c:pt idx="694">
                  <c:v>43578</c:v>
                </c:pt>
                <c:pt idx="695">
                  <c:v>43573</c:v>
                </c:pt>
                <c:pt idx="696">
                  <c:v>43572</c:v>
                </c:pt>
                <c:pt idx="697">
                  <c:v>43571</c:v>
                </c:pt>
                <c:pt idx="698">
                  <c:v>43570</c:v>
                </c:pt>
                <c:pt idx="699">
                  <c:v>43567</c:v>
                </c:pt>
                <c:pt idx="700">
                  <c:v>43566</c:v>
                </c:pt>
                <c:pt idx="701">
                  <c:v>43565</c:v>
                </c:pt>
                <c:pt idx="702">
                  <c:v>43564</c:v>
                </c:pt>
                <c:pt idx="703">
                  <c:v>43563</c:v>
                </c:pt>
                <c:pt idx="704">
                  <c:v>43560</c:v>
                </c:pt>
                <c:pt idx="705">
                  <c:v>43559</c:v>
                </c:pt>
                <c:pt idx="706">
                  <c:v>43558</c:v>
                </c:pt>
                <c:pt idx="707">
                  <c:v>43557</c:v>
                </c:pt>
                <c:pt idx="708">
                  <c:v>43556</c:v>
                </c:pt>
                <c:pt idx="709">
                  <c:v>43555</c:v>
                </c:pt>
                <c:pt idx="710">
                  <c:v>43554</c:v>
                </c:pt>
                <c:pt idx="711">
                  <c:v>43553</c:v>
                </c:pt>
                <c:pt idx="712">
                  <c:v>43552</c:v>
                </c:pt>
                <c:pt idx="713">
                  <c:v>43551</c:v>
                </c:pt>
                <c:pt idx="714">
                  <c:v>43550</c:v>
                </c:pt>
                <c:pt idx="715">
                  <c:v>43549</c:v>
                </c:pt>
                <c:pt idx="716">
                  <c:v>43546</c:v>
                </c:pt>
                <c:pt idx="717">
                  <c:v>43545</c:v>
                </c:pt>
                <c:pt idx="718">
                  <c:v>43544</c:v>
                </c:pt>
                <c:pt idx="719">
                  <c:v>43543</c:v>
                </c:pt>
                <c:pt idx="720">
                  <c:v>43542</c:v>
                </c:pt>
                <c:pt idx="721">
                  <c:v>43539</c:v>
                </c:pt>
                <c:pt idx="722">
                  <c:v>43538</c:v>
                </c:pt>
                <c:pt idx="723">
                  <c:v>43537</c:v>
                </c:pt>
                <c:pt idx="724">
                  <c:v>43536</c:v>
                </c:pt>
                <c:pt idx="725">
                  <c:v>43535</c:v>
                </c:pt>
                <c:pt idx="726">
                  <c:v>43532</c:v>
                </c:pt>
                <c:pt idx="727">
                  <c:v>43531</c:v>
                </c:pt>
                <c:pt idx="728">
                  <c:v>43530</c:v>
                </c:pt>
                <c:pt idx="729">
                  <c:v>43529</c:v>
                </c:pt>
                <c:pt idx="730">
                  <c:v>43528</c:v>
                </c:pt>
                <c:pt idx="731">
                  <c:v>43525</c:v>
                </c:pt>
                <c:pt idx="732">
                  <c:v>43524</c:v>
                </c:pt>
                <c:pt idx="733">
                  <c:v>43523</c:v>
                </c:pt>
                <c:pt idx="734">
                  <c:v>43522</c:v>
                </c:pt>
                <c:pt idx="735">
                  <c:v>43521</c:v>
                </c:pt>
                <c:pt idx="736">
                  <c:v>43518</c:v>
                </c:pt>
                <c:pt idx="737">
                  <c:v>43517</c:v>
                </c:pt>
                <c:pt idx="738">
                  <c:v>43516</c:v>
                </c:pt>
                <c:pt idx="739">
                  <c:v>43515</c:v>
                </c:pt>
                <c:pt idx="740">
                  <c:v>43514</c:v>
                </c:pt>
                <c:pt idx="741">
                  <c:v>43511</c:v>
                </c:pt>
                <c:pt idx="742">
                  <c:v>43510</c:v>
                </c:pt>
                <c:pt idx="743">
                  <c:v>43509</c:v>
                </c:pt>
                <c:pt idx="744">
                  <c:v>43508</c:v>
                </c:pt>
                <c:pt idx="745">
                  <c:v>43507</c:v>
                </c:pt>
                <c:pt idx="746">
                  <c:v>43504</c:v>
                </c:pt>
                <c:pt idx="747">
                  <c:v>43503</c:v>
                </c:pt>
                <c:pt idx="748">
                  <c:v>43502</c:v>
                </c:pt>
                <c:pt idx="749">
                  <c:v>43501</c:v>
                </c:pt>
                <c:pt idx="750">
                  <c:v>43500</c:v>
                </c:pt>
                <c:pt idx="751">
                  <c:v>43497</c:v>
                </c:pt>
                <c:pt idx="752">
                  <c:v>43496</c:v>
                </c:pt>
                <c:pt idx="753">
                  <c:v>43495</c:v>
                </c:pt>
                <c:pt idx="754">
                  <c:v>43494</c:v>
                </c:pt>
                <c:pt idx="755">
                  <c:v>43493</c:v>
                </c:pt>
                <c:pt idx="756">
                  <c:v>43490</c:v>
                </c:pt>
                <c:pt idx="757">
                  <c:v>43489</c:v>
                </c:pt>
                <c:pt idx="758">
                  <c:v>43488</c:v>
                </c:pt>
                <c:pt idx="759">
                  <c:v>43487</c:v>
                </c:pt>
                <c:pt idx="760">
                  <c:v>43486</c:v>
                </c:pt>
                <c:pt idx="761">
                  <c:v>43483</c:v>
                </c:pt>
                <c:pt idx="762">
                  <c:v>43482</c:v>
                </c:pt>
                <c:pt idx="763">
                  <c:v>43481</c:v>
                </c:pt>
                <c:pt idx="764">
                  <c:v>43480</c:v>
                </c:pt>
                <c:pt idx="765">
                  <c:v>43479</c:v>
                </c:pt>
                <c:pt idx="766">
                  <c:v>43476</c:v>
                </c:pt>
                <c:pt idx="767">
                  <c:v>43475</c:v>
                </c:pt>
                <c:pt idx="768">
                  <c:v>43474</c:v>
                </c:pt>
                <c:pt idx="769">
                  <c:v>43473</c:v>
                </c:pt>
                <c:pt idx="770">
                  <c:v>43472</c:v>
                </c:pt>
                <c:pt idx="771">
                  <c:v>43469</c:v>
                </c:pt>
                <c:pt idx="772">
                  <c:v>43468</c:v>
                </c:pt>
                <c:pt idx="773">
                  <c:v>43467</c:v>
                </c:pt>
              </c:numCache>
            </c:numRef>
          </c:cat>
          <c:val>
            <c:numRef>
              <c:f>Sheet1!$E$3:$E$776</c:f>
              <c:numCache>
                <c:formatCode>General</c:formatCode>
                <c:ptCount val="774"/>
                <c:pt idx="0">
                  <c:v>3.3698999999999999</c:v>
                </c:pt>
                <c:pt idx="1">
                  <c:v>2.9585699999999999</c:v>
                </c:pt>
                <c:pt idx="2">
                  <c:v>2.91214</c:v>
                </c:pt>
                <c:pt idx="3">
                  <c:v>2.88957</c:v>
                </c:pt>
                <c:pt idx="4">
                  <c:v>2.85229</c:v>
                </c:pt>
                <c:pt idx="5">
                  <c:v>2.7753299999999999</c:v>
                </c:pt>
                <c:pt idx="6">
                  <c:v>2.7754300000000001</c:v>
                </c:pt>
                <c:pt idx="7">
                  <c:v>2.7744300000000002</c:v>
                </c:pt>
                <c:pt idx="8">
                  <c:v>2.74</c:v>
                </c:pt>
                <c:pt idx="9">
                  <c:v>2.6957100000000001</c:v>
                </c:pt>
                <c:pt idx="10">
                  <c:v>2.6957100000000001</c:v>
                </c:pt>
                <c:pt idx="11">
                  <c:v>2.6815699999999998</c:v>
                </c:pt>
                <c:pt idx="12">
                  <c:v>2.6840000000000002</c:v>
                </c:pt>
                <c:pt idx="13">
                  <c:v>2.68886</c:v>
                </c:pt>
                <c:pt idx="14">
                  <c:v>2.718</c:v>
                </c:pt>
                <c:pt idx="15">
                  <c:v>2.73</c:v>
                </c:pt>
                <c:pt idx="16">
                  <c:v>2.706</c:v>
                </c:pt>
                <c:pt idx="17">
                  <c:v>2.7410000000000001</c:v>
                </c:pt>
                <c:pt idx="18">
                  <c:v>2.6777099999999998</c:v>
                </c:pt>
                <c:pt idx="19">
                  <c:v>2.6521400000000002</c:v>
                </c:pt>
                <c:pt idx="20">
                  <c:v>2.6521400000000002</c:v>
                </c:pt>
                <c:pt idx="21">
                  <c:v>2.6298599999999999</c:v>
                </c:pt>
                <c:pt idx="22">
                  <c:v>2.6747999999999998</c:v>
                </c:pt>
                <c:pt idx="23">
                  <c:v>2.6747999999999998</c:v>
                </c:pt>
                <c:pt idx="24">
                  <c:v>2.6747999999999998</c:v>
                </c:pt>
                <c:pt idx="25">
                  <c:v>2.6947000000000001</c:v>
                </c:pt>
                <c:pt idx="26">
                  <c:v>2.7484000000000002</c:v>
                </c:pt>
                <c:pt idx="27">
                  <c:v>2.6948599999999998</c:v>
                </c:pt>
                <c:pt idx="28">
                  <c:v>2.54914</c:v>
                </c:pt>
                <c:pt idx="29">
                  <c:v>2.5441400000000001</c:v>
                </c:pt>
                <c:pt idx="30">
                  <c:v>2.5462899999999999</c:v>
                </c:pt>
                <c:pt idx="31">
                  <c:v>2.5517099999999999</c:v>
                </c:pt>
                <c:pt idx="32">
                  <c:v>2.6067100000000001</c:v>
                </c:pt>
                <c:pt idx="33">
                  <c:v>2.4404300000000001</c:v>
                </c:pt>
                <c:pt idx="34">
                  <c:v>2.3688600000000002</c:v>
                </c:pt>
                <c:pt idx="35">
                  <c:v>2.3025699999999998</c:v>
                </c:pt>
                <c:pt idx="36">
                  <c:v>2.2215699999999998</c:v>
                </c:pt>
                <c:pt idx="37">
                  <c:v>2.2215699999999998</c:v>
                </c:pt>
                <c:pt idx="38">
                  <c:v>2.3077100000000002</c:v>
                </c:pt>
                <c:pt idx="39">
                  <c:v>2.28043</c:v>
                </c:pt>
                <c:pt idx="40">
                  <c:v>2.2715700000000001</c:v>
                </c:pt>
                <c:pt idx="41">
                  <c:v>2.2148599999999998</c:v>
                </c:pt>
                <c:pt idx="42">
                  <c:v>2.24343</c:v>
                </c:pt>
                <c:pt idx="43">
                  <c:v>2.2278600000000002</c:v>
                </c:pt>
                <c:pt idx="44">
                  <c:v>2.2014300000000002</c:v>
                </c:pt>
                <c:pt idx="45">
                  <c:v>2.17157</c:v>
                </c:pt>
                <c:pt idx="46">
                  <c:v>2.1014300000000001</c:v>
                </c:pt>
                <c:pt idx="47">
                  <c:v>2.1258599999999999</c:v>
                </c:pt>
                <c:pt idx="48">
                  <c:v>2.2029999999999998</c:v>
                </c:pt>
                <c:pt idx="49">
                  <c:v>2.1988599999999998</c:v>
                </c:pt>
                <c:pt idx="50">
                  <c:v>2.0887099999999998</c:v>
                </c:pt>
                <c:pt idx="51">
                  <c:v>2.0578599999999998</c:v>
                </c:pt>
                <c:pt idx="52">
                  <c:v>2.0108600000000001</c:v>
                </c:pt>
                <c:pt idx="53">
                  <c:v>2.0125700000000002</c:v>
                </c:pt>
                <c:pt idx="54">
                  <c:v>1.8681399999999999</c:v>
                </c:pt>
                <c:pt idx="55">
                  <c:v>1.78643</c:v>
                </c:pt>
                <c:pt idx="56">
                  <c:v>1.7757099999999999</c:v>
                </c:pt>
                <c:pt idx="57">
                  <c:v>1.6851400000000001</c:v>
                </c:pt>
                <c:pt idx="58">
                  <c:v>1.65686</c:v>
                </c:pt>
                <c:pt idx="59">
                  <c:v>1.5960000000000001</c:v>
                </c:pt>
                <c:pt idx="60">
                  <c:v>1.5348599999999999</c:v>
                </c:pt>
                <c:pt idx="61">
                  <c:v>1.4865699999999999</c:v>
                </c:pt>
                <c:pt idx="62">
                  <c:v>1.44686</c:v>
                </c:pt>
                <c:pt idx="63">
                  <c:v>1.38229</c:v>
                </c:pt>
                <c:pt idx="64">
                  <c:v>1.35286</c:v>
                </c:pt>
                <c:pt idx="65">
                  <c:v>1.33186</c:v>
                </c:pt>
                <c:pt idx="66">
                  <c:v>1.2182900000000001</c:v>
                </c:pt>
                <c:pt idx="67">
                  <c:v>1.288</c:v>
                </c:pt>
                <c:pt idx="68">
                  <c:v>1.288</c:v>
                </c:pt>
                <c:pt idx="69">
                  <c:v>1.3307100000000001</c:v>
                </c:pt>
                <c:pt idx="70">
                  <c:v>1.2862899999999999</c:v>
                </c:pt>
                <c:pt idx="71">
                  <c:v>1.3368599999999999</c:v>
                </c:pt>
                <c:pt idx="72">
                  <c:v>1.28857</c:v>
                </c:pt>
                <c:pt idx="73">
                  <c:v>1.2577100000000001</c:v>
                </c:pt>
                <c:pt idx="74">
                  <c:v>1.28586</c:v>
                </c:pt>
                <c:pt idx="75">
                  <c:v>1.2888599999999999</c:v>
                </c:pt>
                <c:pt idx="76">
                  <c:v>1.32986</c:v>
                </c:pt>
                <c:pt idx="77">
                  <c:v>1.3427100000000001</c:v>
                </c:pt>
                <c:pt idx="78">
                  <c:v>1.3221400000000001</c:v>
                </c:pt>
                <c:pt idx="79">
                  <c:v>1.39229</c:v>
                </c:pt>
                <c:pt idx="80">
                  <c:v>1.1245700000000001</c:v>
                </c:pt>
                <c:pt idx="81">
                  <c:v>1.09371</c:v>
                </c:pt>
                <c:pt idx="82">
                  <c:v>1.09171</c:v>
                </c:pt>
                <c:pt idx="83">
                  <c:v>1.09171</c:v>
                </c:pt>
                <c:pt idx="84">
                  <c:v>0.999</c:v>
                </c:pt>
                <c:pt idx="85">
                  <c:v>0.92971000000000004</c:v>
                </c:pt>
                <c:pt idx="86">
                  <c:v>0.92971000000000004</c:v>
                </c:pt>
                <c:pt idx="87">
                  <c:v>0.96209</c:v>
                </c:pt>
                <c:pt idx="88">
                  <c:v>0.96228999999999998</c:v>
                </c:pt>
                <c:pt idx="89">
                  <c:v>0.94786000000000004</c:v>
                </c:pt>
                <c:pt idx="90">
                  <c:v>0.92157</c:v>
                </c:pt>
                <c:pt idx="91">
                  <c:v>0.80871000000000004</c:v>
                </c:pt>
                <c:pt idx="92">
                  <c:v>0.78986000000000001</c:v>
                </c:pt>
                <c:pt idx="93">
                  <c:v>0.79357</c:v>
                </c:pt>
                <c:pt idx="94">
                  <c:v>0.79857</c:v>
                </c:pt>
                <c:pt idx="95">
                  <c:v>0.79842999999999997</c:v>
                </c:pt>
                <c:pt idx="96">
                  <c:v>0.80357000000000001</c:v>
                </c:pt>
                <c:pt idx="97">
                  <c:v>0.78700000000000003</c:v>
                </c:pt>
                <c:pt idx="98">
                  <c:v>0.76671</c:v>
                </c:pt>
                <c:pt idx="99">
                  <c:v>0.72570999999999997</c:v>
                </c:pt>
                <c:pt idx="100">
                  <c:v>0.71357000000000004</c:v>
                </c:pt>
                <c:pt idx="101">
                  <c:v>0.69913999999999998</c:v>
                </c:pt>
                <c:pt idx="102">
                  <c:v>0.69557000000000002</c:v>
                </c:pt>
                <c:pt idx="103">
                  <c:v>0.66171000000000002</c:v>
                </c:pt>
                <c:pt idx="104">
                  <c:v>0.66171000000000002</c:v>
                </c:pt>
                <c:pt idx="105">
                  <c:v>0.64771000000000001</c:v>
                </c:pt>
                <c:pt idx="106">
                  <c:v>0.59628999999999999</c:v>
                </c:pt>
                <c:pt idx="107">
                  <c:v>0.60299999999999998</c:v>
                </c:pt>
                <c:pt idx="108">
                  <c:v>0.58313000000000004</c:v>
                </c:pt>
                <c:pt idx="109">
                  <c:v>0.58875</c:v>
                </c:pt>
                <c:pt idx="110">
                  <c:v>0.56713000000000002</c:v>
                </c:pt>
                <c:pt idx="111">
                  <c:v>0.56713000000000002</c:v>
                </c:pt>
                <c:pt idx="112">
                  <c:v>0.56113000000000002</c:v>
                </c:pt>
                <c:pt idx="113">
                  <c:v>0.55337999999999998</c:v>
                </c:pt>
                <c:pt idx="114">
                  <c:v>0.54200000000000004</c:v>
                </c:pt>
                <c:pt idx="115">
                  <c:v>0.53188000000000002</c:v>
                </c:pt>
                <c:pt idx="116">
                  <c:v>0.52963000000000005</c:v>
                </c:pt>
                <c:pt idx="117">
                  <c:v>0.52463000000000004</c:v>
                </c:pt>
                <c:pt idx="118">
                  <c:v>0.51688000000000001</c:v>
                </c:pt>
                <c:pt idx="119">
                  <c:v>0.49787999999999999</c:v>
                </c:pt>
                <c:pt idx="120">
                  <c:v>0.505</c:v>
                </c:pt>
                <c:pt idx="121">
                  <c:v>0.50938000000000005</c:v>
                </c:pt>
                <c:pt idx="122">
                  <c:v>0.46982499999999999</c:v>
                </c:pt>
                <c:pt idx="123">
                  <c:v>0.48875000000000002</c:v>
                </c:pt>
                <c:pt idx="124">
                  <c:v>0.48249999999999998</c:v>
                </c:pt>
                <c:pt idx="125">
                  <c:v>0.46550000000000002</c:v>
                </c:pt>
                <c:pt idx="126">
                  <c:v>0.45588000000000001</c:v>
                </c:pt>
                <c:pt idx="127">
                  <c:v>0.45824999999999999</c:v>
                </c:pt>
                <c:pt idx="128">
                  <c:v>0.38238</c:v>
                </c:pt>
                <c:pt idx="129">
                  <c:v>0.41987999999999998</c:v>
                </c:pt>
                <c:pt idx="130">
                  <c:v>0.41038000000000002</c:v>
                </c:pt>
                <c:pt idx="131">
                  <c:v>0.47613</c:v>
                </c:pt>
                <c:pt idx="132">
                  <c:v>0.44588</c:v>
                </c:pt>
                <c:pt idx="133">
                  <c:v>0.42563000000000001</c:v>
                </c:pt>
                <c:pt idx="134">
                  <c:v>0.42563000000000001</c:v>
                </c:pt>
                <c:pt idx="135">
                  <c:v>0.39174999999999999</c:v>
                </c:pt>
                <c:pt idx="136">
                  <c:v>0.38974999999999999</c:v>
                </c:pt>
                <c:pt idx="137">
                  <c:v>0.39912999999999998</c:v>
                </c:pt>
                <c:pt idx="138">
                  <c:v>0.39912999999999998</c:v>
                </c:pt>
                <c:pt idx="139">
                  <c:v>0.39424999999999999</c:v>
                </c:pt>
                <c:pt idx="140">
                  <c:v>0.39850000000000002</c:v>
                </c:pt>
                <c:pt idx="141">
                  <c:v>0.38788</c:v>
                </c:pt>
                <c:pt idx="142">
                  <c:v>0.35375000000000001</c:v>
                </c:pt>
                <c:pt idx="143">
                  <c:v>0.34975000000000001</c:v>
                </c:pt>
                <c:pt idx="144">
                  <c:v>0.35288000000000003</c:v>
                </c:pt>
                <c:pt idx="145">
                  <c:v>0.35749999999999998</c:v>
                </c:pt>
                <c:pt idx="146">
                  <c:v>0.36249999999999999</c:v>
                </c:pt>
                <c:pt idx="147">
                  <c:v>0.35763</c:v>
                </c:pt>
                <c:pt idx="148">
                  <c:v>0.35837999999999998</c:v>
                </c:pt>
                <c:pt idx="149">
                  <c:v>0.36725000000000002</c:v>
                </c:pt>
                <c:pt idx="150">
                  <c:v>0.36113000000000001</c:v>
                </c:pt>
                <c:pt idx="151">
                  <c:v>0.33224999999999999</c:v>
                </c:pt>
                <c:pt idx="152">
                  <c:v>0.33224999999999999</c:v>
                </c:pt>
                <c:pt idx="153">
                  <c:v>0.32938000000000001</c:v>
                </c:pt>
                <c:pt idx="154">
                  <c:v>0.31688</c:v>
                </c:pt>
                <c:pt idx="155">
                  <c:v>0.29649999999999999</c:v>
                </c:pt>
                <c:pt idx="156">
                  <c:v>0.29675000000000001</c:v>
                </c:pt>
                <c:pt idx="157">
                  <c:v>0.29213</c:v>
                </c:pt>
                <c:pt idx="158">
                  <c:v>0.27962999999999999</c:v>
                </c:pt>
                <c:pt idx="159">
                  <c:v>0.27262999999999998</c:v>
                </c:pt>
                <c:pt idx="160">
                  <c:v>0.26574999999999999</c:v>
                </c:pt>
                <c:pt idx="161">
                  <c:v>0.247</c:v>
                </c:pt>
                <c:pt idx="162">
                  <c:v>0.247</c:v>
                </c:pt>
                <c:pt idx="163">
                  <c:v>0.24313000000000001</c:v>
                </c:pt>
                <c:pt idx="164">
                  <c:v>0.24113000000000001</c:v>
                </c:pt>
                <c:pt idx="165">
                  <c:v>0.23688000000000001</c:v>
                </c:pt>
                <c:pt idx="166">
                  <c:v>0.23200000000000001</c:v>
                </c:pt>
                <c:pt idx="167">
                  <c:v>0.23488000000000001</c:v>
                </c:pt>
                <c:pt idx="168" formatCode="0.00000">
                  <c:v>0.24063000000000001</c:v>
                </c:pt>
                <c:pt idx="169" formatCode="0.00000">
                  <c:v>0.23849999999999999</c:v>
                </c:pt>
                <c:pt idx="170" formatCode="0.00000">
                  <c:v>0.23599999999999999</c:v>
                </c:pt>
                <c:pt idx="171" formatCode="0.00000">
                  <c:v>0.22963</c:v>
                </c:pt>
                <c:pt idx="172" formatCode="0.00000">
                  <c:v>0.22438</c:v>
                </c:pt>
                <c:pt idx="173" formatCode="0.00000">
                  <c:v>0.22425</c:v>
                </c:pt>
                <c:pt idx="174" formatCode="0.00000">
                  <c:v>0.22162999999999999</c:v>
                </c:pt>
                <c:pt idx="175" formatCode="0.00000">
                  <c:v>0.2225</c:v>
                </c:pt>
                <c:pt idx="176" formatCode="0.00000">
                  <c:v>0.22313</c:v>
                </c:pt>
                <c:pt idx="177" formatCode="0.00000">
                  <c:v>0.2225</c:v>
                </c:pt>
                <c:pt idx="178" formatCode="0.00000">
                  <c:v>0.22388</c:v>
                </c:pt>
                <c:pt idx="179" formatCode="0.00000">
                  <c:v>0.22313</c:v>
                </c:pt>
                <c:pt idx="180" formatCode="0.00000">
                  <c:v>0.22</c:v>
                </c:pt>
                <c:pt idx="181" formatCode="0.00000">
                  <c:v>0.2195</c:v>
                </c:pt>
                <c:pt idx="182" formatCode="0.00000">
                  <c:v>0.22275</c:v>
                </c:pt>
                <c:pt idx="183" formatCode="0.00000">
                  <c:v>0.22275</c:v>
                </c:pt>
                <c:pt idx="184" formatCode="0.00000">
                  <c:v>0.22763</c:v>
                </c:pt>
                <c:pt idx="185" formatCode="0.00000">
                  <c:v>0.22788</c:v>
                </c:pt>
                <c:pt idx="186" formatCode="0.00000">
                  <c:v>0.23513000000000001</c:v>
                </c:pt>
                <c:pt idx="187" formatCode="0.00000">
                  <c:v>0.23513000000000001</c:v>
                </c:pt>
                <c:pt idx="188" formatCode="0.00000">
                  <c:v>0.23538000000000001</c:v>
                </c:pt>
                <c:pt idx="189" formatCode="0.00000">
                  <c:v>0.23749999999999999</c:v>
                </c:pt>
                <c:pt idx="190" formatCode="0.00000">
                  <c:v>0.23688000000000001</c:v>
                </c:pt>
                <c:pt idx="191" formatCode="0.00000">
                  <c:v>0.23699999999999999</c:v>
                </c:pt>
                <c:pt idx="192" formatCode="0.00000">
                  <c:v>0.23663000000000001</c:v>
                </c:pt>
                <c:pt idx="193" formatCode="0.00000">
                  <c:v>0.23524999999999999</c:v>
                </c:pt>
                <c:pt idx="194" formatCode="0.00000">
                  <c:v>0.23499999999999999</c:v>
                </c:pt>
                <c:pt idx="195" formatCode="0.00000">
                  <c:v>0.23549999999999999</c:v>
                </c:pt>
                <c:pt idx="196" formatCode="0.00000">
                  <c:v>0.23674999999999999</c:v>
                </c:pt>
                <c:pt idx="197" formatCode="0.00000">
                  <c:v>0.23874999999999999</c:v>
                </c:pt>
                <c:pt idx="198" formatCode="0.00000">
                  <c:v>0.23988000000000001</c:v>
                </c:pt>
                <c:pt idx="199" formatCode="0.00000">
                  <c:v>0.24288000000000001</c:v>
                </c:pt>
                <c:pt idx="200" formatCode="0.00000">
                  <c:v>0.23963000000000001</c:v>
                </c:pt>
                <c:pt idx="201" formatCode="0.00000">
                  <c:v>0.23774999999999999</c:v>
                </c:pt>
                <c:pt idx="202" formatCode="0.00000">
                  <c:v>0.23738000000000001</c:v>
                </c:pt>
                <c:pt idx="203" formatCode="0.00000">
                  <c:v>0.23163</c:v>
                </c:pt>
                <c:pt idx="204" formatCode="0.00000">
                  <c:v>0.22988</c:v>
                </c:pt>
                <c:pt idx="205" formatCode="0.00000">
                  <c:v>0.23213</c:v>
                </c:pt>
                <c:pt idx="206" formatCode="0.00000">
                  <c:v>0.23238</c:v>
                </c:pt>
                <c:pt idx="207" formatCode="0.00000">
                  <c:v>0.23513000000000001</c:v>
                </c:pt>
                <c:pt idx="208" formatCode="0.00000">
                  <c:v>0.23699999999999999</c:v>
                </c:pt>
                <c:pt idx="209" formatCode="0.00000">
                  <c:v>0.23713000000000001</c:v>
                </c:pt>
                <c:pt idx="210" formatCode="0.00000">
                  <c:v>0.23899999999999999</c:v>
                </c:pt>
                <c:pt idx="211" formatCode="0.00000">
                  <c:v>0.23863000000000001</c:v>
                </c:pt>
                <c:pt idx="212" formatCode="0.00000">
                  <c:v>0.24138000000000001</c:v>
                </c:pt>
                <c:pt idx="213" formatCode="0.00000">
                  <c:v>0.24399999999999999</c:v>
                </c:pt>
                <c:pt idx="214" formatCode="0.00000">
                  <c:v>0.24299999999999999</c:v>
                </c:pt>
                <c:pt idx="215" formatCode="0.00000">
                  <c:v>0.24213000000000001</c:v>
                </c:pt>
                <c:pt idx="216" formatCode="0.00000">
                  <c:v>0.24099999999999999</c:v>
                </c:pt>
                <c:pt idx="217" formatCode="0.00000">
                  <c:v>0.24299999999999999</c:v>
                </c:pt>
                <c:pt idx="218" formatCode="0.00000">
                  <c:v>0.24324999999999999</c:v>
                </c:pt>
                <c:pt idx="219" formatCode="0.00000">
                  <c:v>0.2445</c:v>
                </c:pt>
                <c:pt idx="220" formatCode="0.00000">
                  <c:v>0.23888000000000001</c:v>
                </c:pt>
                <c:pt idx="221" formatCode="0.00000">
                  <c:v>0.23888000000000001</c:v>
                </c:pt>
                <c:pt idx="222" formatCode="0.00000">
                  <c:v>0.24038000000000001</c:v>
                </c:pt>
                <c:pt idx="223" formatCode="0.00000">
                  <c:v>0.24224999999999999</c:v>
                </c:pt>
                <c:pt idx="224" formatCode="0.00000">
                  <c:v>0.2412125</c:v>
                </c:pt>
                <c:pt idx="225" formatCode="0.00000">
                  <c:v>0.2445</c:v>
                </c:pt>
                <c:pt idx="226" formatCode="0.00000">
                  <c:v>0.24437999999999999</c:v>
                </c:pt>
                <c:pt idx="227" formatCode="0.00000">
                  <c:v>0.24625</c:v>
                </c:pt>
                <c:pt idx="228">
                  <c:v>0.24987999999999999</c:v>
                </c:pt>
                <c:pt idx="229">
                  <c:v>0.2475</c:v>
                </c:pt>
                <c:pt idx="230">
                  <c:v>0.24925</c:v>
                </c:pt>
                <c:pt idx="231">
                  <c:v>0.24349999999999999</c:v>
                </c:pt>
                <c:pt idx="232">
                  <c:v>0.24562999999999999</c:v>
                </c:pt>
                <c:pt idx="233">
                  <c:v>0.25087999999999999</c:v>
                </c:pt>
                <c:pt idx="234">
                  <c:v>0.24013000000000001</c:v>
                </c:pt>
                <c:pt idx="235">
                  <c:v>0.24529999999999999</c:v>
                </c:pt>
                <c:pt idx="236">
                  <c:v>0.23449999999999999</c:v>
                </c:pt>
                <c:pt idx="237">
                  <c:v>0.23325000000000001</c:v>
                </c:pt>
                <c:pt idx="238">
                  <c:v>0.23749999999999999</c:v>
                </c:pt>
                <c:pt idx="239">
                  <c:v>0.23924999999999999</c:v>
                </c:pt>
                <c:pt idx="240">
                  <c:v>0.24088000000000001</c:v>
                </c:pt>
                <c:pt idx="241">
                  <c:v>0.24074999999999999</c:v>
                </c:pt>
                <c:pt idx="242">
                  <c:v>0.24074999999999999</c:v>
                </c:pt>
                <c:pt idx="243">
                  <c:v>0.24163000000000001</c:v>
                </c:pt>
                <c:pt idx="244">
                  <c:v>0.24562999999999999</c:v>
                </c:pt>
                <c:pt idx="245">
                  <c:v>0.24687999999999999</c:v>
                </c:pt>
                <c:pt idx="246">
                  <c:v>0.24687999999999999</c:v>
                </c:pt>
                <c:pt idx="247">
                  <c:v>0.24812999999999999</c:v>
                </c:pt>
                <c:pt idx="248">
                  <c:v>0.24812999999999999</c:v>
                </c:pt>
                <c:pt idx="249">
                  <c:v>0.24875</c:v>
                </c:pt>
                <c:pt idx="250">
                  <c:v>0.25187999999999999</c:v>
                </c:pt>
                <c:pt idx="251">
                  <c:v>0.25824999999999998</c:v>
                </c:pt>
                <c:pt idx="252">
                  <c:v>0.25824999999999998</c:v>
                </c:pt>
                <c:pt idx="253">
                  <c:v>0.25963000000000003</c:v>
                </c:pt>
                <c:pt idx="254">
                  <c:v>0.26400000000000001</c:v>
                </c:pt>
                <c:pt idx="255">
                  <c:v>0.26350000000000001</c:v>
                </c:pt>
                <c:pt idx="256">
                  <c:v>0.26274999999999998</c:v>
                </c:pt>
                <c:pt idx="257">
                  <c:v>0.26450000000000001</c:v>
                </c:pt>
                <c:pt idx="258">
                  <c:v>0.26588000000000001</c:v>
                </c:pt>
                <c:pt idx="259">
                  <c:v>0.26462999999999998</c:v>
                </c:pt>
                <c:pt idx="260">
                  <c:v>0.26700000000000002</c:v>
                </c:pt>
                <c:pt idx="261">
                  <c:v>0.27100000000000002</c:v>
                </c:pt>
                <c:pt idx="262">
                  <c:v>0.28112999999999999</c:v>
                </c:pt>
                <c:pt idx="263">
                  <c:v>0.27900000000000003</c:v>
                </c:pt>
                <c:pt idx="264">
                  <c:v>0.28112999999999999</c:v>
                </c:pt>
                <c:pt idx="265">
                  <c:v>0.28112999999999999</c:v>
                </c:pt>
                <c:pt idx="266">
                  <c:v>0.28199999999999997</c:v>
                </c:pt>
                <c:pt idx="267">
                  <c:v>0.28088000000000002</c:v>
                </c:pt>
                <c:pt idx="268">
                  <c:v>0.28075</c:v>
                </c:pt>
                <c:pt idx="269">
                  <c:v>0.28225</c:v>
                </c:pt>
                <c:pt idx="270">
                  <c:v>0.28225</c:v>
                </c:pt>
                <c:pt idx="271">
                  <c:v>0.28675</c:v>
                </c:pt>
                <c:pt idx="272">
                  <c:v>0.29237999999999997</c:v>
                </c:pt>
                <c:pt idx="273">
                  <c:v>0.28775000000000001</c:v>
                </c:pt>
                <c:pt idx="274">
                  <c:v>0.28675</c:v>
                </c:pt>
                <c:pt idx="275">
                  <c:v>0.28775000000000001</c:v>
                </c:pt>
                <c:pt idx="276">
                  <c:v>0.28438000000000002</c:v>
                </c:pt>
                <c:pt idx="277">
                  <c:v>0.28575</c:v>
                </c:pt>
                <c:pt idx="278">
                  <c:v>0.28525</c:v>
                </c:pt>
                <c:pt idx="279">
                  <c:v>0.28525</c:v>
                </c:pt>
                <c:pt idx="280">
                  <c:v>0.28625</c:v>
                </c:pt>
                <c:pt idx="281">
                  <c:v>0.28050000000000003</c:v>
                </c:pt>
                <c:pt idx="282">
                  <c:v>0.28310000000000002</c:v>
                </c:pt>
                <c:pt idx="283">
                  <c:v>0.28660000000000002</c:v>
                </c:pt>
                <c:pt idx="284">
                  <c:v>0.28149999999999997</c:v>
                </c:pt>
                <c:pt idx="285">
                  <c:v>0.28075</c:v>
                </c:pt>
                <c:pt idx="286">
                  <c:v>0.28075</c:v>
                </c:pt>
                <c:pt idx="287">
                  <c:v>0.28000000000000003</c:v>
                </c:pt>
                <c:pt idx="288">
                  <c:v>0.27625</c:v>
                </c:pt>
                <c:pt idx="289">
                  <c:v>0.27625</c:v>
                </c:pt>
                <c:pt idx="290">
                  <c:v>0.27625</c:v>
                </c:pt>
                <c:pt idx="291">
                  <c:v>0.27588000000000001</c:v>
                </c:pt>
                <c:pt idx="292">
                  <c:v>0.28088000000000002</c:v>
                </c:pt>
                <c:pt idx="293">
                  <c:v>0.30413000000000001</c:v>
                </c:pt>
                <c:pt idx="294">
                  <c:v>0.30599999999999999</c:v>
                </c:pt>
                <c:pt idx="295">
                  <c:v>0.30599999999999999</c:v>
                </c:pt>
                <c:pt idx="296">
                  <c:v>0.30599999999999999</c:v>
                </c:pt>
                <c:pt idx="297">
                  <c:v>0.30413000000000001</c:v>
                </c:pt>
                <c:pt idx="298">
                  <c:v>0.30549999999999999</c:v>
                </c:pt>
                <c:pt idx="299">
                  <c:v>0.31113000000000002</c:v>
                </c:pt>
                <c:pt idx="300">
                  <c:v>0.31075000000000003</c:v>
                </c:pt>
                <c:pt idx="301">
                  <c:v>0.312</c:v>
                </c:pt>
                <c:pt idx="302">
                  <c:v>0.3115</c:v>
                </c:pt>
                <c:pt idx="303">
                  <c:v>0.31225000000000003</c:v>
                </c:pt>
                <c:pt idx="304">
                  <c:v>0.31225000000000003</c:v>
                </c:pt>
                <c:pt idx="305">
                  <c:v>0.31537999999999999</c:v>
                </c:pt>
                <c:pt idx="306">
                  <c:v>0.31724999999999998</c:v>
                </c:pt>
                <c:pt idx="307">
                  <c:v>0.313</c:v>
                </c:pt>
                <c:pt idx="308">
                  <c:v>0.31237999999999999</c:v>
                </c:pt>
                <c:pt idx="309">
                  <c:v>0.32262999999999997</c:v>
                </c:pt>
                <c:pt idx="310">
                  <c:v>0.32574999999999998</c:v>
                </c:pt>
                <c:pt idx="311">
                  <c:v>0.32624999999999998</c:v>
                </c:pt>
                <c:pt idx="312">
                  <c:v>0.32562999999999998</c:v>
                </c:pt>
                <c:pt idx="313">
                  <c:v>0.32688</c:v>
                </c:pt>
                <c:pt idx="314">
                  <c:v>0.32962999999999998</c:v>
                </c:pt>
                <c:pt idx="315">
                  <c:v>0.32924999999999999</c:v>
                </c:pt>
                <c:pt idx="316">
                  <c:v>0.33238000000000001</c:v>
                </c:pt>
                <c:pt idx="317">
                  <c:v>0.32974999999999999</c:v>
                </c:pt>
                <c:pt idx="318">
                  <c:v>0.34062999999999999</c:v>
                </c:pt>
                <c:pt idx="319">
                  <c:v>0.34188000000000002</c:v>
                </c:pt>
                <c:pt idx="320">
                  <c:v>0.34238000000000002</c:v>
                </c:pt>
                <c:pt idx="321">
                  <c:v>0.34125</c:v>
                </c:pt>
                <c:pt idx="322">
                  <c:v>0.34038000000000002</c:v>
                </c:pt>
                <c:pt idx="323">
                  <c:v>0.33862999999999999</c:v>
                </c:pt>
                <c:pt idx="324">
                  <c:v>0.33724999999999999</c:v>
                </c:pt>
                <c:pt idx="325">
                  <c:v>0.33250000000000002</c:v>
                </c:pt>
                <c:pt idx="326">
                  <c:v>0.33400000000000002</c:v>
                </c:pt>
                <c:pt idx="327">
                  <c:v>0.33388000000000001</c:v>
                </c:pt>
                <c:pt idx="328">
                  <c:v>0.33312999999999998</c:v>
                </c:pt>
                <c:pt idx="329">
                  <c:v>0.33124999999999999</c:v>
                </c:pt>
                <c:pt idx="330">
                  <c:v>0.33488000000000001</c:v>
                </c:pt>
                <c:pt idx="331">
                  <c:v>0.33588000000000001</c:v>
                </c:pt>
                <c:pt idx="332">
                  <c:v>0.33450000000000002</c:v>
                </c:pt>
                <c:pt idx="333">
                  <c:v>0.33588000000000001</c:v>
                </c:pt>
                <c:pt idx="334">
                  <c:v>0.33724999999999999</c:v>
                </c:pt>
                <c:pt idx="335">
                  <c:v>0.33825</c:v>
                </c:pt>
                <c:pt idx="336">
                  <c:v>0.33674999999999999</c:v>
                </c:pt>
                <c:pt idx="337">
                  <c:v>0.33638000000000001</c:v>
                </c:pt>
                <c:pt idx="338">
                  <c:v>0.33438000000000001</c:v>
                </c:pt>
                <c:pt idx="339">
                  <c:v>0.33312999999999998</c:v>
                </c:pt>
                <c:pt idx="340">
                  <c:v>0.33024999999999999</c:v>
                </c:pt>
                <c:pt idx="341">
                  <c:v>0.33738000000000001</c:v>
                </c:pt>
                <c:pt idx="342">
                  <c:v>0.33738000000000001</c:v>
                </c:pt>
                <c:pt idx="343">
                  <c:v>0.33562999999999998</c:v>
                </c:pt>
                <c:pt idx="344">
                  <c:v>0.33562999999999998</c:v>
                </c:pt>
                <c:pt idx="345">
                  <c:v>0.33650000000000002</c:v>
                </c:pt>
                <c:pt idx="346">
                  <c:v>0.33862999999999999</c:v>
                </c:pt>
                <c:pt idx="347">
                  <c:v>0.33875</c:v>
                </c:pt>
                <c:pt idx="348">
                  <c:v>0.33875</c:v>
                </c:pt>
                <c:pt idx="349">
                  <c:v>0.33938000000000001</c:v>
                </c:pt>
                <c:pt idx="350">
                  <c:v>0.33938000000000001</c:v>
                </c:pt>
                <c:pt idx="351">
                  <c:v>0.34188000000000002</c:v>
                </c:pt>
                <c:pt idx="352">
                  <c:v>0.33812999999999999</c:v>
                </c:pt>
                <c:pt idx="353">
                  <c:v>0.33250000000000002</c:v>
                </c:pt>
                <c:pt idx="354">
                  <c:v>0.33338000000000001</c:v>
                </c:pt>
                <c:pt idx="355">
                  <c:v>0.33338000000000001</c:v>
                </c:pt>
                <c:pt idx="356">
                  <c:v>0.33374999999999999</c:v>
                </c:pt>
                <c:pt idx="357">
                  <c:v>0.33400000000000002</c:v>
                </c:pt>
                <c:pt idx="358">
                  <c:v>0.33012999999999998</c:v>
                </c:pt>
                <c:pt idx="359">
                  <c:v>0.32762999999999998</c:v>
                </c:pt>
                <c:pt idx="360">
                  <c:v>0.33174999999999999</c:v>
                </c:pt>
                <c:pt idx="361">
                  <c:v>0.33200000000000002</c:v>
                </c:pt>
                <c:pt idx="362">
                  <c:v>0.33662999999999998</c:v>
                </c:pt>
                <c:pt idx="363">
                  <c:v>0.33512999999999998</c:v>
                </c:pt>
                <c:pt idx="364">
                  <c:v>0.33712999999999999</c:v>
                </c:pt>
                <c:pt idx="365">
                  <c:v>0.33712999999999999</c:v>
                </c:pt>
                <c:pt idx="366">
                  <c:v>0.33500000000000002</c:v>
                </c:pt>
                <c:pt idx="367">
                  <c:v>0.33500000000000002</c:v>
                </c:pt>
                <c:pt idx="368">
                  <c:v>0.38574999999999998</c:v>
                </c:pt>
                <c:pt idx="369">
                  <c:v>0.38574999999999998</c:v>
                </c:pt>
                <c:pt idx="370">
                  <c:v>0.40262999999999999</c:v>
                </c:pt>
                <c:pt idx="371">
                  <c:v>0.41388000000000003</c:v>
                </c:pt>
                <c:pt idx="372">
                  <c:v>0.41413</c:v>
                </c:pt>
                <c:pt idx="373">
                  <c:v>0.41475000000000001</c:v>
                </c:pt>
                <c:pt idx="374">
                  <c:v>0.42099999999999999</c:v>
                </c:pt>
                <c:pt idx="375">
                  <c:v>0.42099999999999999</c:v>
                </c:pt>
                <c:pt idx="376">
                  <c:v>0.42099999999999999</c:v>
                </c:pt>
                <c:pt idx="377">
                  <c:v>0.42625000000000002</c:v>
                </c:pt>
                <c:pt idx="378">
                  <c:v>0.42499999999999999</c:v>
                </c:pt>
                <c:pt idx="379">
                  <c:v>0.43263000000000001</c:v>
                </c:pt>
                <c:pt idx="380">
                  <c:v>0.44524999999999998</c:v>
                </c:pt>
                <c:pt idx="381">
                  <c:v>0.44524999999999998</c:v>
                </c:pt>
                <c:pt idx="382">
                  <c:v>0.44588</c:v>
                </c:pt>
                <c:pt idx="383">
                  <c:v>0.44</c:v>
                </c:pt>
                <c:pt idx="384">
                  <c:v>0.43913000000000002</c:v>
                </c:pt>
                <c:pt idx="385" formatCode="0.00000">
                  <c:v>0.441</c:v>
                </c:pt>
                <c:pt idx="386" formatCode="0.00000">
                  <c:v>0.44063000000000002</c:v>
                </c:pt>
                <c:pt idx="387" formatCode="0.00000">
                  <c:v>0.44488</c:v>
                </c:pt>
                <c:pt idx="388" formatCode="0.00000">
                  <c:v>0.44713000000000003</c:v>
                </c:pt>
                <c:pt idx="389" formatCode="0.00000">
                  <c:v>0.46038000000000001</c:v>
                </c:pt>
                <c:pt idx="390" formatCode="0.00000">
                  <c:v>0.46088000000000001</c:v>
                </c:pt>
                <c:pt idx="391" formatCode="0.00000">
                  <c:v>0.45850000000000002</c:v>
                </c:pt>
                <c:pt idx="392" formatCode="0.00000">
                  <c:v>0.45788000000000001</c:v>
                </c:pt>
                <c:pt idx="393" formatCode="0.00000">
                  <c:v>0.45538000000000001</c:v>
                </c:pt>
                <c:pt idx="394" formatCode="0.00000">
                  <c:v>0.45538000000000001</c:v>
                </c:pt>
                <c:pt idx="395" formatCode="0.00000">
                  <c:v>0.44900000000000001</c:v>
                </c:pt>
                <c:pt idx="396" formatCode="0.00000">
                  <c:v>0.44638</c:v>
                </c:pt>
                <c:pt idx="397" formatCode="0.00000">
                  <c:v>0.44350000000000001</c:v>
                </c:pt>
                <c:pt idx="398" formatCode="0.00000">
                  <c:v>0.44674999999999998</c:v>
                </c:pt>
                <c:pt idx="399">
                  <c:v>0.44862999999999997</c:v>
                </c:pt>
                <c:pt idx="400">
                  <c:v>0.44862999999999997</c:v>
                </c:pt>
                <c:pt idx="401">
                  <c:v>0.46050000000000002</c:v>
                </c:pt>
                <c:pt idx="402">
                  <c:v>0.45688000000000001</c:v>
                </c:pt>
                <c:pt idx="403">
                  <c:v>0.45950000000000002</c:v>
                </c:pt>
                <c:pt idx="404" formatCode="_(* #,##0.00000_);_(* \(#,##0.00000\);_(* &quot;-&quot;??_);_(@_)">
                  <c:v>0.46212999999999999</c:v>
                </c:pt>
                <c:pt idx="405" formatCode="_(* #,##0.00000_);_(* \(#,##0.00000\);_(* &quot;-&quot;??_);_(@_)">
                  <c:v>0.46325</c:v>
                </c:pt>
                <c:pt idx="406">
                  <c:v>0.46438000000000001</c:v>
                </c:pt>
                <c:pt idx="407" formatCode="0.00000">
                  <c:v>0.46859000000000001</c:v>
                </c:pt>
                <c:pt idx="408" formatCode="0.00000">
                  <c:v>0.47</c:v>
                </c:pt>
                <c:pt idx="409" formatCode="0.00000">
                  <c:v>0.47549999999999998</c:v>
                </c:pt>
                <c:pt idx="410" formatCode="0.00000">
                  <c:v>0.47688000000000003</c:v>
                </c:pt>
                <c:pt idx="411" formatCode="0.00000">
                  <c:v>0.48099999999999998</c:v>
                </c:pt>
                <c:pt idx="412" formatCode="0.00000">
                  <c:v>0.48125000000000001</c:v>
                </c:pt>
                <c:pt idx="413" formatCode="0.00000">
                  <c:v>0.48013</c:v>
                </c:pt>
                <c:pt idx="414" formatCode="0.00000">
                  <c:v>0.44812999999999997</c:v>
                </c:pt>
                <c:pt idx="415" formatCode="0.00000">
                  <c:v>0.48813000000000001</c:v>
                </c:pt>
                <c:pt idx="416" formatCode="0.00000">
                  <c:v>0.51563000000000003</c:v>
                </c:pt>
                <c:pt idx="417" formatCode="0.00000">
                  <c:v>0.51563000000000003</c:v>
                </c:pt>
                <c:pt idx="418" formatCode="0.00000">
                  <c:v>0.53863000000000005</c:v>
                </c:pt>
                <c:pt idx="419" formatCode="0.00000">
                  <c:v>0.53863000000000005</c:v>
                </c:pt>
                <c:pt idx="420" formatCode="0.00000">
                  <c:v>0.54574999999999996</c:v>
                </c:pt>
                <c:pt idx="421" formatCode="0.00000">
                  <c:v>0.54574999999999996</c:v>
                </c:pt>
                <c:pt idx="422" formatCode="0.00000">
                  <c:v>0.55588000000000004</c:v>
                </c:pt>
                <c:pt idx="423" formatCode="0.00000">
                  <c:v>0.56625000000000003</c:v>
                </c:pt>
                <c:pt idx="424" formatCode="0.00000">
                  <c:v>0.57038</c:v>
                </c:pt>
                <c:pt idx="425" formatCode="0.00000">
                  <c:v>0.56374999999999997</c:v>
                </c:pt>
                <c:pt idx="426" formatCode="0.00000">
                  <c:v>0.56537999999999999</c:v>
                </c:pt>
                <c:pt idx="427" formatCode="0.00000">
                  <c:v>0.57374999999999998</c:v>
                </c:pt>
                <c:pt idx="428" formatCode="0.00000">
                  <c:v>0.57574999999999998</c:v>
                </c:pt>
                <c:pt idx="429" formatCode="0.00000">
                  <c:v>0.57738</c:v>
                </c:pt>
                <c:pt idx="430" formatCode="0.00000">
                  <c:v>0.58387999999999995</c:v>
                </c:pt>
                <c:pt idx="431" formatCode="0.00000">
                  <c:v>0.58550000000000002</c:v>
                </c:pt>
                <c:pt idx="432" formatCode="0.00000">
                  <c:v>0.59075</c:v>
                </c:pt>
                <c:pt idx="433" formatCode="0.00000">
                  <c:v>0.59338000000000002</c:v>
                </c:pt>
                <c:pt idx="434" formatCode="0.00000">
                  <c:v>0.64549999999999996</c:v>
                </c:pt>
                <c:pt idx="435" formatCode="0.00000">
                  <c:v>0.63275000000000003</c:v>
                </c:pt>
                <c:pt idx="436" formatCode="0.00000">
                  <c:v>0.62988</c:v>
                </c:pt>
                <c:pt idx="437" formatCode="0.00000">
                  <c:v>0.63400000000000001</c:v>
                </c:pt>
                <c:pt idx="438" formatCode="0.00000">
                  <c:v>0.62775000000000003</c:v>
                </c:pt>
                <c:pt idx="439" formatCode="0.00000">
                  <c:v>0.62250000000000005</c:v>
                </c:pt>
                <c:pt idx="440" formatCode="0.00000">
                  <c:v>0.62549999999999994</c:v>
                </c:pt>
                <c:pt idx="441" formatCode="0.00000">
                  <c:v>0.63749999999999996</c:v>
                </c:pt>
                <c:pt idx="442" formatCode="0.00000">
                  <c:v>0.68049999999999999</c:v>
                </c:pt>
                <c:pt idx="443" formatCode="0.00000">
                  <c:v>0.68049999999999999</c:v>
                </c:pt>
                <c:pt idx="444" formatCode="0.00000">
                  <c:v>0.68049999999999999</c:v>
                </c:pt>
                <c:pt idx="445" formatCode="0.00000">
                  <c:v>0.67595000000000005</c:v>
                </c:pt>
                <c:pt idx="446" formatCode="0.00000">
                  <c:v>0.76937999999999995</c:v>
                </c:pt>
                <c:pt idx="447" formatCode="0.00000">
                  <c:v>0.76937999999999995</c:v>
                </c:pt>
                <c:pt idx="448" formatCode="0.00000">
                  <c:v>0.76785000000000003</c:v>
                </c:pt>
                <c:pt idx="449" formatCode="0.00000">
                  <c:v>0.78288000000000002</c:v>
                </c:pt>
                <c:pt idx="450" formatCode="0.00000">
                  <c:v>0.79825000000000002</c:v>
                </c:pt>
                <c:pt idx="451" formatCode="0.00000">
                  <c:v>0.83125000000000004</c:v>
                </c:pt>
                <c:pt idx="452" formatCode="0.00000">
                  <c:v>0.82862999999999998</c:v>
                </c:pt>
                <c:pt idx="453" formatCode="0.00000">
                  <c:v>0.82862999999999998</c:v>
                </c:pt>
                <c:pt idx="454" formatCode="0.00000">
                  <c:v>0.90974999999999995</c:v>
                </c:pt>
                <c:pt idx="455" formatCode="0.00000">
                  <c:v>0.92513000000000001</c:v>
                </c:pt>
                <c:pt idx="456" formatCode="0.00000">
                  <c:v>0.9395</c:v>
                </c:pt>
                <c:pt idx="457" formatCode="0.00000">
                  <c:v>0.86638000000000004</c:v>
                </c:pt>
                <c:pt idx="458" formatCode="0.00000">
                  <c:v>0.98650000000000004</c:v>
                </c:pt>
                <c:pt idx="459" formatCode="0.00000">
                  <c:v>0.98650000000000004</c:v>
                </c:pt>
                <c:pt idx="460" formatCode="0.00000">
                  <c:v>1.06013</c:v>
                </c:pt>
                <c:pt idx="461" formatCode="0.00000">
                  <c:v>0.98187999999999998</c:v>
                </c:pt>
                <c:pt idx="462" formatCode="0.00000">
                  <c:v>0.98124999999999996</c:v>
                </c:pt>
                <c:pt idx="463" formatCode="0.00000">
                  <c:v>1.01413</c:v>
                </c:pt>
                <c:pt idx="464" formatCode="0.00000">
                  <c:v>1.0258799999999999</c:v>
                </c:pt>
                <c:pt idx="465" formatCode="0.00000">
                  <c:v>1.0531299999999999</c:v>
                </c:pt>
                <c:pt idx="466" formatCode="0.00000">
                  <c:v>1.0447500000000001</c:v>
                </c:pt>
                <c:pt idx="467" formatCode="0.00000">
                  <c:v>1.0426299999999999</c:v>
                </c:pt>
                <c:pt idx="468" formatCode="0.00000">
                  <c:v>1.0498799999999999</c:v>
                </c:pt>
                <c:pt idx="469" formatCode="0.00000">
                  <c:v>1.06013</c:v>
                </c:pt>
                <c:pt idx="470" formatCode="0.00000">
                  <c:v>1.00238</c:v>
                </c:pt>
                <c:pt idx="471" formatCode="0.00000">
                  <c:v>0.99750000000000005</c:v>
                </c:pt>
                <c:pt idx="472" formatCode="0.00000">
                  <c:v>1.014</c:v>
                </c:pt>
                <c:pt idx="473" formatCode="0.00000">
                  <c:v>0.96850000000000003</c:v>
                </c:pt>
                <c:pt idx="474" formatCode="0.00000">
                  <c:v>0.98750000000000004</c:v>
                </c:pt>
                <c:pt idx="475" formatCode="0.00000">
                  <c:v>0.98750000000000004</c:v>
                </c:pt>
                <c:pt idx="476" formatCode="0.00000">
                  <c:v>0.95674999999999999</c:v>
                </c:pt>
                <c:pt idx="477" formatCode="0.00000">
                  <c:v>0.93737999999999999</c:v>
                </c:pt>
                <c:pt idx="478" formatCode="0.00000">
                  <c:v>0.9335</c:v>
                </c:pt>
                <c:pt idx="479" formatCode="0.00000">
                  <c:v>0.92200000000000004</c:v>
                </c:pt>
                <c:pt idx="480" formatCode="0.00000">
                  <c:v>0.88937999999999995</c:v>
                </c:pt>
                <c:pt idx="481" formatCode="0.00000">
                  <c:v>0.86175000000000002</c:v>
                </c:pt>
                <c:pt idx="482" formatCode="0.00000">
                  <c:v>0.82162999999999997</c:v>
                </c:pt>
                <c:pt idx="483" formatCode="0.00000">
                  <c:v>0.82162999999999997</c:v>
                </c:pt>
                <c:pt idx="484" formatCode="0.00000">
                  <c:v>0.74650000000000005</c:v>
                </c:pt>
                <c:pt idx="485" formatCode="0.00000">
                  <c:v>0.74650000000000005</c:v>
                </c:pt>
                <c:pt idx="486" formatCode="0.00000">
                  <c:v>0.74350000000000005</c:v>
                </c:pt>
                <c:pt idx="487" formatCode="0.00000">
                  <c:v>0.74350000000000005</c:v>
                </c:pt>
                <c:pt idx="488" formatCode="0.00000">
                  <c:v>0.84562999999999999</c:v>
                </c:pt>
                <c:pt idx="489" formatCode="0.00000">
                  <c:v>0.94425000000000003</c:v>
                </c:pt>
                <c:pt idx="490" formatCode="0.00000">
                  <c:v>0.96750000000000003</c:v>
                </c:pt>
                <c:pt idx="491" formatCode="0.00000">
                  <c:v>1.15388</c:v>
                </c:pt>
                <c:pt idx="492" formatCode="0.00000">
                  <c:v>1.3815</c:v>
                </c:pt>
                <c:pt idx="493" formatCode="0.00000">
                  <c:v>1.53725</c:v>
                </c:pt>
                <c:pt idx="494" formatCode="0.00000">
                  <c:v>1.6101300000000001</c:v>
                </c:pt>
                <c:pt idx="495" formatCode="0.00000">
                  <c:v>1.64575</c:v>
                </c:pt>
                <c:pt idx="496" formatCode="0.00000">
                  <c:v>1.6347499999999999</c:v>
                </c:pt>
                <c:pt idx="497" formatCode="0.00000">
                  <c:v>1.7286300000000001</c:v>
                </c:pt>
                <c:pt idx="498" formatCode="0.00000">
                  <c:v>1.76888</c:v>
                </c:pt>
                <c:pt idx="499" formatCode="0.00000">
                  <c:v>1.7718799999999999</c:v>
                </c:pt>
                <c:pt idx="500" formatCode="0.00000">
                  <c:v>1.7718799999999999</c:v>
                </c:pt>
                <c:pt idx="501" formatCode="0.00000">
                  <c:v>1.7983800000000001</c:v>
                </c:pt>
                <c:pt idx="502" formatCode="0.00000">
                  <c:v>1.7983800000000001</c:v>
                </c:pt>
                <c:pt idx="503" formatCode="0.00000">
                  <c:v>1.802</c:v>
                </c:pt>
                <c:pt idx="504" formatCode="0.00000">
                  <c:v>1.8127500000000001</c:v>
                </c:pt>
                <c:pt idx="505" formatCode="0.00000">
                  <c:v>1.8071299999999999</c:v>
                </c:pt>
                <c:pt idx="506" formatCode="0.00000">
                  <c:v>1.8005</c:v>
                </c:pt>
                <c:pt idx="507" formatCode="0.00000">
                  <c:v>1.8348800000000001</c:v>
                </c:pt>
                <c:pt idx="508" formatCode="0.00000">
                  <c:v>1.84263</c:v>
                </c:pt>
                <c:pt idx="509" formatCode="0.00000">
                  <c:v>1.8311299999999999</c:v>
                </c:pt>
                <c:pt idx="510" formatCode="0.00000">
                  <c:v>1.8029999999999999</c:v>
                </c:pt>
                <c:pt idx="511" formatCode="0.00000">
                  <c:v>1.7689999999999999</c:v>
                </c:pt>
                <c:pt idx="512" formatCode="0.00000">
                  <c:v>1.80663</c:v>
                </c:pt>
                <c:pt idx="513" formatCode="0.00000">
                  <c:v>1.8216300000000001</c:v>
                </c:pt>
                <c:pt idx="514" formatCode="0.00000">
                  <c:v>1.8471299999999999</c:v>
                </c:pt>
                <c:pt idx="515" formatCode="0.00000">
                  <c:v>1.83125</c:v>
                </c:pt>
                <c:pt idx="516" formatCode="0.00000">
                  <c:v>1.83725</c:v>
                </c:pt>
                <c:pt idx="517" formatCode="0.00000">
                  <c:v>1.87988</c:v>
                </c:pt>
                <c:pt idx="518" formatCode="0.00000">
                  <c:v>1.8945000000000001</c:v>
                </c:pt>
                <c:pt idx="519" formatCode="0.00000">
                  <c:v>1.919</c:v>
                </c:pt>
                <c:pt idx="520" formatCode="0.00000">
                  <c:v>1.91838</c:v>
                </c:pt>
                <c:pt idx="521" formatCode="0.00000">
                  <c:v>1.9246300000000001</c:v>
                </c:pt>
                <c:pt idx="522" formatCode="0.00000">
                  <c:v>1.923</c:v>
                </c:pt>
                <c:pt idx="523" formatCode="0.00000">
                  <c:v>1.95275</c:v>
                </c:pt>
                <c:pt idx="524" formatCode="0.00000">
                  <c:v>1.96313</c:v>
                </c:pt>
                <c:pt idx="525" formatCode="0.00000">
                  <c:v>1.962</c:v>
                </c:pt>
                <c:pt idx="526" formatCode="0.00000">
                  <c:v>1.962</c:v>
                </c:pt>
                <c:pt idx="527" formatCode="0.00000">
                  <c:v>1.9666300000000001</c:v>
                </c:pt>
                <c:pt idx="528" formatCode="0.00000">
                  <c:v>1.96875</c:v>
                </c:pt>
                <c:pt idx="529" formatCode="0.00000">
                  <c:v>1.95113</c:v>
                </c:pt>
                <c:pt idx="530" formatCode="0.00000">
                  <c:v>1.9544999999999999</c:v>
                </c:pt>
                <c:pt idx="531" formatCode="0.00000">
                  <c:v>1.95488</c:v>
                </c:pt>
                <c:pt idx="532" formatCode="0.00000">
                  <c:v>1.9641299999999999</c:v>
                </c:pt>
                <c:pt idx="533" formatCode="0.00000">
                  <c:v>1.99488</c:v>
                </c:pt>
                <c:pt idx="534" formatCode="0.00000">
                  <c:v>1.9962500000000001</c:v>
                </c:pt>
                <c:pt idx="535" formatCode="0.00000">
                  <c:v>2.0009999999999999</c:v>
                </c:pt>
                <c:pt idx="536" formatCode="0.00000">
                  <c:v>2.0042499999999999</c:v>
                </c:pt>
                <c:pt idx="537" formatCode="0.00000">
                  <c:v>2.012</c:v>
                </c:pt>
                <c:pt idx="538" formatCode="0.00000">
                  <c:v>2.0015000000000001</c:v>
                </c:pt>
                <c:pt idx="539" formatCode="0.00000">
                  <c:v>1.96963</c:v>
                </c:pt>
                <c:pt idx="540" formatCode="0.00000">
                  <c:v>1.998</c:v>
                </c:pt>
                <c:pt idx="541" formatCode="0.00000">
                  <c:v>1.96963</c:v>
                </c:pt>
                <c:pt idx="542" formatCode="0.00000">
                  <c:v>1.96838</c:v>
                </c:pt>
                <c:pt idx="543" formatCode="0.00000">
                  <c:v>1.95963</c:v>
                </c:pt>
                <c:pt idx="544" formatCode="0.00000">
                  <c:v>1.9638800000000001</c:v>
                </c:pt>
                <c:pt idx="545" formatCode="0.00000">
                  <c:v>1.9328799999999999</c:v>
                </c:pt>
                <c:pt idx="546" formatCode="0.00000">
                  <c:v>1.9432499999999999</c:v>
                </c:pt>
                <c:pt idx="547" formatCode="0.00000">
                  <c:v>1.9328799999999999</c:v>
                </c:pt>
                <c:pt idx="548" formatCode="0.00000">
                  <c:v>1.9352499999999999</c:v>
                </c:pt>
                <c:pt idx="549" formatCode="0.00000">
                  <c:v>1.92313</c:v>
                </c:pt>
                <c:pt idx="550" formatCode="0.00000">
                  <c:v>1.9226300000000001</c:v>
                </c:pt>
                <c:pt idx="551" formatCode="0.00000">
                  <c:v>1.917</c:v>
                </c:pt>
                <c:pt idx="552" formatCode="0.00000">
                  <c:v>1.9366300000000001</c:v>
                </c:pt>
                <c:pt idx="553" formatCode="0.00000">
                  <c:v>1.9624999999999999</c:v>
                </c:pt>
                <c:pt idx="554" formatCode="0.00000">
                  <c:v>1.9521299999999999</c:v>
                </c:pt>
                <c:pt idx="555" formatCode="0.00000">
                  <c:v>1.95025</c:v>
                </c:pt>
                <c:pt idx="556" formatCode="0.00000">
                  <c:v>1.9397500000000001</c:v>
                </c:pt>
                <c:pt idx="557" formatCode="0.00000">
                  <c:v>1.94163</c:v>
                </c:pt>
                <c:pt idx="558" formatCode="0.00000">
                  <c:v>1.9417500000000001</c:v>
                </c:pt>
                <c:pt idx="559" formatCode="0.00000">
                  <c:v>1.9148799999999999</c:v>
                </c:pt>
                <c:pt idx="560" formatCode="0.00000">
                  <c:v>1.9092499999999999</c:v>
                </c:pt>
                <c:pt idx="561" formatCode="0.00000">
                  <c:v>1.9146300000000001</c:v>
                </c:pt>
                <c:pt idx="562" formatCode="0.00000">
                  <c:v>1.9533799999999999</c:v>
                </c:pt>
                <c:pt idx="563" formatCode="0.00000">
                  <c:v>1.9610000000000001</c:v>
                </c:pt>
                <c:pt idx="564" formatCode="0.00000">
                  <c:v>1.9870000000000001</c:v>
                </c:pt>
                <c:pt idx="565" formatCode="0.00000">
                  <c:v>1.9870000000000001</c:v>
                </c:pt>
                <c:pt idx="566" formatCode="0.00000">
                  <c:v>2.00563</c:v>
                </c:pt>
                <c:pt idx="567" formatCode="0.00000">
                  <c:v>1.99413</c:v>
                </c:pt>
                <c:pt idx="568" formatCode="0.00000">
                  <c:v>1.9830000000000001</c:v>
                </c:pt>
                <c:pt idx="569" formatCode="0.00000">
                  <c:v>1.9766300000000001</c:v>
                </c:pt>
                <c:pt idx="570" formatCode="0.00000">
                  <c:v>1.96688</c:v>
                </c:pt>
                <c:pt idx="571" formatCode="0.00000">
                  <c:v>1.9252499999999999</c:v>
                </c:pt>
                <c:pt idx="572" formatCode="0.00000">
                  <c:v>1.9252499999999999</c:v>
                </c:pt>
                <c:pt idx="573" formatCode="0.00000">
                  <c:v>1.9553799999999999</c:v>
                </c:pt>
                <c:pt idx="574" formatCode="0.00000">
                  <c:v>1.9798800000000001</c:v>
                </c:pt>
                <c:pt idx="575" formatCode="0.00000">
                  <c:v>1.98875</c:v>
                </c:pt>
                <c:pt idx="576" formatCode="0.00000">
                  <c:v>1.99525</c:v>
                </c:pt>
                <c:pt idx="577" formatCode="0.00000">
                  <c:v>1.9557500000000001</c:v>
                </c:pt>
                <c:pt idx="578" formatCode="0.00000">
                  <c:v>1.96088</c:v>
                </c:pt>
                <c:pt idx="579" formatCode="0.00000">
                  <c:v>1.94275</c:v>
                </c:pt>
                <c:pt idx="580" formatCode="0.00000">
                  <c:v>1.9672499999999999</c:v>
                </c:pt>
                <c:pt idx="581" formatCode="0.00000">
                  <c:v>1.9606300000000001</c:v>
                </c:pt>
                <c:pt idx="582" formatCode="0.00000">
                  <c:v>1.98725</c:v>
                </c:pt>
                <c:pt idx="583" formatCode="0.00000">
                  <c:v>1.9922500000000001</c:v>
                </c:pt>
                <c:pt idx="584" formatCode="0.00000">
                  <c:v>1.9922500000000001</c:v>
                </c:pt>
                <c:pt idx="585" formatCode="0.00000">
                  <c:v>1.9741299999999999</c:v>
                </c:pt>
                <c:pt idx="586" formatCode="0.00000">
                  <c:v>1.9555</c:v>
                </c:pt>
                <c:pt idx="587" formatCode="0.00000">
                  <c:v>1.9555</c:v>
                </c:pt>
                <c:pt idx="588" formatCode="0.00000">
                  <c:v>1.8959999999999999</c:v>
                </c:pt>
                <c:pt idx="589" formatCode="0.00000">
                  <c:v>1.88188</c:v>
                </c:pt>
                <c:pt idx="590" formatCode="0.00000">
                  <c:v>1.8885000000000001</c:v>
                </c:pt>
                <c:pt idx="591" formatCode="0.00000">
                  <c:v>1.86775</c:v>
                </c:pt>
                <c:pt idx="592" formatCode="0.00000">
                  <c:v>1.8531299999999999</c:v>
                </c:pt>
                <c:pt idx="593" formatCode="0.00000">
                  <c:v>1.95825</c:v>
                </c:pt>
                <c:pt idx="594" formatCode="0.00000">
                  <c:v>1.95825</c:v>
                </c:pt>
                <c:pt idx="595" formatCode="0.00000">
                  <c:v>2.0354999999999999</c:v>
                </c:pt>
                <c:pt idx="596" formatCode="0.00000">
                  <c:v>2.04325</c:v>
                </c:pt>
                <c:pt idx="597" formatCode="0.00000">
                  <c:v>2.02013</c:v>
                </c:pt>
                <c:pt idx="598" formatCode="0.00000">
                  <c:v>1.9850000000000001</c:v>
                </c:pt>
                <c:pt idx="599" formatCode="0.00000">
                  <c:v>2.0292500000000002</c:v>
                </c:pt>
                <c:pt idx="600" formatCode="0.00000">
                  <c:v>2.0333800000000002</c:v>
                </c:pt>
                <c:pt idx="601" formatCode="0.00000">
                  <c:v>2.0649999999999999</c:v>
                </c:pt>
                <c:pt idx="602" formatCode="0.00000">
                  <c:v>2.0741299999999998</c:v>
                </c:pt>
                <c:pt idx="603" formatCode="0.00000">
                  <c:v>2.0644999999999998</c:v>
                </c:pt>
                <c:pt idx="604" formatCode="0.00000">
                  <c:v>2.0653800000000002</c:v>
                </c:pt>
                <c:pt idx="605" formatCode="0.00000">
                  <c:v>2.0696300000000001</c:v>
                </c:pt>
                <c:pt idx="606" formatCode="0.00000">
                  <c:v>2.0491299999999999</c:v>
                </c:pt>
                <c:pt idx="607" formatCode="0.00000">
                  <c:v>2.00563</c:v>
                </c:pt>
                <c:pt idx="608" formatCode="0.00000">
                  <c:v>1.97038</c:v>
                </c:pt>
                <c:pt idx="609" formatCode="0.00000">
                  <c:v>1.94875</c:v>
                </c:pt>
                <c:pt idx="610" formatCode="0.00000">
                  <c:v>1.891</c:v>
                </c:pt>
                <c:pt idx="611" formatCode="0.00000">
                  <c:v>1.8968799999999999</c:v>
                </c:pt>
                <c:pt idx="612" formatCode="0.00000">
                  <c:v>1.93638</c:v>
                </c:pt>
                <c:pt idx="613" formatCode="0.00000">
                  <c:v>1.9493799999999999</c:v>
                </c:pt>
                <c:pt idx="614" formatCode="0.00000">
                  <c:v>1.974</c:v>
                </c:pt>
                <c:pt idx="615" formatCode="0.00000">
                  <c:v>1.9613799999999999</c:v>
                </c:pt>
                <c:pt idx="616" formatCode="0.00000">
                  <c:v>1.9493799999999999</c:v>
                </c:pt>
                <c:pt idx="617" formatCode="0.00000">
                  <c:v>1.9493799999999999</c:v>
                </c:pt>
                <c:pt idx="618" formatCode="0.00000">
                  <c:v>2.0285000000000002</c:v>
                </c:pt>
                <c:pt idx="619" formatCode="0.00000">
                  <c:v>2.0285000000000002</c:v>
                </c:pt>
                <c:pt idx="620" formatCode="0.00000">
                  <c:v>1.9732499999999999</c:v>
                </c:pt>
                <c:pt idx="621" formatCode="0.00000">
                  <c:v>1.95425</c:v>
                </c:pt>
                <c:pt idx="622" formatCode="0.00000">
                  <c:v>1.9484999999999999</c:v>
                </c:pt>
                <c:pt idx="623" formatCode="0.00000">
                  <c:v>1.9532499999999999</c:v>
                </c:pt>
                <c:pt idx="624" formatCode="0.00000">
                  <c:v>1.9450000000000001</c:v>
                </c:pt>
                <c:pt idx="625" formatCode="0.00000">
                  <c:v>1.9325000000000001</c:v>
                </c:pt>
                <c:pt idx="626" formatCode="0.00000">
                  <c:v>2.0289999999999999</c:v>
                </c:pt>
                <c:pt idx="627" formatCode="0.00000">
                  <c:v>1.9701299999999999</c:v>
                </c:pt>
                <c:pt idx="628" formatCode="0.00000">
                  <c:v>1.9930000000000001</c:v>
                </c:pt>
                <c:pt idx="629" formatCode="0.00000">
                  <c:v>1.9770000000000001</c:v>
                </c:pt>
                <c:pt idx="630" formatCode="0.00000">
                  <c:v>2.08588</c:v>
                </c:pt>
                <c:pt idx="631" formatCode="0.00000">
                  <c:v>2.1158800000000002</c:v>
                </c:pt>
                <c:pt idx="632" formatCode="0.00000">
                  <c:v>2.2385000000000002</c:v>
                </c:pt>
                <c:pt idx="633" formatCode="0.00000">
                  <c:v>2.1886299999999999</c:v>
                </c:pt>
                <c:pt idx="634" formatCode="0.00000">
                  <c:v>2.1884999999999999</c:v>
                </c:pt>
                <c:pt idx="635" formatCode="0.00000">
                  <c:v>2.198</c:v>
                </c:pt>
                <c:pt idx="636" formatCode="0.00000">
                  <c:v>2.1966299999999999</c:v>
                </c:pt>
                <c:pt idx="637" formatCode="0.00000">
                  <c:v>2.1788799999999999</c:v>
                </c:pt>
                <c:pt idx="638" formatCode="0.00000">
                  <c:v>2.1795</c:v>
                </c:pt>
                <c:pt idx="639" formatCode="0.00000">
                  <c:v>2.1912500000000001</c:v>
                </c:pt>
                <c:pt idx="640" formatCode="0.00000">
                  <c:v>2.18838</c:v>
                </c:pt>
                <c:pt idx="641" formatCode="0.00000">
                  <c:v>2.1577500000000001</c:v>
                </c:pt>
                <c:pt idx="642" formatCode="0.00000">
                  <c:v>2.1921300000000001</c:v>
                </c:pt>
                <c:pt idx="643" formatCode="0.00000">
                  <c:v>2.2170000000000001</c:v>
                </c:pt>
                <c:pt idx="644" formatCode="0.00000">
                  <c:v>2.21088</c:v>
                </c:pt>
                <c:pt idx="645" formatCode="0.00000">
                  <c:v>2.2105000000000001</c:v>
                </c:pt>
                <c:pt idx="646" formatCode="0.00000">
                  <c:v>2.2311299999999998</c:v>
                </c:pt>
                <c:pt idx="647" formatCode="0.00000">
                  <c:v>2.1932499999999999</c:v>
                </c:pt>
                <c:pt idx="648" formatCode="0.00000">
                  <c:v>2.2857500000000002</c:v>
                </c:pt>
                <c:pt idx="649" formatCode="0.00000">
                  <c:v>2.2614999999999998</c:v>
                </c:pt>
                <c:pt idx="650" formatCode="0.00000">
                  <c:v>2.2614999999999998</c:v>
                </c:pt>
                <c:pt idx="651" formatCode="0.00000">
                  <c:v>2.19163</c:v>
                </c:pt>
                <c:pt idx="652" formatCode="0.00000">
                  <c:v>2.1793800000000001</c:v>
                </c:pt>
                <c:pt idx="653" formatCode="0.00000">
                  <c:v>2.18038</c:v>
                </c:pt>
                <c:pt idx="654" formatCode="0.00000">
                  <c:v>2.2031299999999998</c:v>
                </c:pt>
                <c:pt idx="655" formatCode="0.00000">
                  <c:v>2.2018800000000001</c:v>
                </c:pt>
                <c:pt idx="656" formatCode="0.00000">
                  <c:v>2.1781299999999999</c:v>
                </c:pt>
                <c:pt idx="657" formatCode="0.00000">
                  <c:v>2.1832500000000001</c:v>
                </c:pt>
                <c:pt idx="658" formatCode="0.00000">
                  <c:v>2.1473800000000001</c:v>
                </c:pt>
                <c:pt idx="659" formatCode="0.00000">
                  <c:v>2.1473800000000001</c:v>
                </c:pt>
                <c:pt idx="660" formatCode="0.00000">
                  <c:v>2.1615000000000002</c:v>
                </c:pt>
                <c:pt idx="661" formatCode="0.00000">
                  <c:v>2.2977500000000002</c:v>
                </c:pt>
                <c:pt idx="662" formatCode="0.00000">
                  <c:v>2.2643800000000001</c:v>
                </c:pt>
                <c:pt idx="663" formatCode="0.00000">
                  <c:v>2.2867500000000001</c:v>
                </c:pt>
                <c:pt idx="664" formatCode="0.00000">
                  <c:v>2.2465000000000002</c:v>
                </c:pt>
                <c:pt idx="665" formatCode="0.00000">
                  <c:v>2.3056299999999998</c:v>
                </c:pt>
                <c:pt idx="666" formatCode="0.00000">
                  <c:v>2.3330000000000002</c:v>
                </c:pt>
                <c:pt idx="667" formatCode="0.00000">
                  <c:v>2.3376299999999999</c:v>
                </c:pt>
                <c:pt idx="668" formatCode="0.00000">
                  <c:v>2.34613</c:v>
                </c:pt>
                <c:pt idx="669" formatCode="0.00000">
                  <c:v>2.3476300000000001</c:v>
                </c:pt>
                <c:pt idx="670" formatCode="0.00000">
                  <c:v>2.3824999999999998</c:v>
                </c:pt>
                <c:pt idx="671" formatCode="0.00000">
                  <c:v>2.5102500000000001</c:v>
                </c:pt>
                <c:pt idx="672" formatCode="0.00000">
                  <c:v>2.5781299999999998</c:v>
                </c:pt>
                <c:pt idx="673" formatCode="0.00000">
                  <c:v>2.5707499999999999</c:v>
                </c:pt>
                <c:pt idx="674" formatCode="0.00000">
                  <c:v>2.6190000000000002</c:v>
                </c:pt>
                <c:pt idx="675" formatCode="0.00000">
                  <c:v>2.6190000000000002</c:v>
                </c:pt>
                <c:pt idx="676" formatCode="0.00000">
                  <c:v>2.6447500000000002</c:v>
                </c:pt>
                <c:pt idx="677" formatCode="0.00000">
                  <c:v>2.6456300000000001</c:v>
                </c:pt>
                <c:pt idx="678" formatCode="0.00000">
                  <c:v>2.6468799999999999</c:v>
                </c:pt>
                <c:pt idx="679" formatCode="0.00000">
                  <c:v>2.6324999999999998</c:v>
                </c:pt>
                <c:pt idx="680" formatCode="0.00000">
                  <c:v>2.6392500000000001</c:v>
                </c:pt>
                <c:pt idx="681" formatCode="0.00000">
                  <c:v>2.67225</c:v>
                </c:pt>
                <c:pt idx="682" formatCode="0.00000">
                  <c:v>2.6933799999999999</c:v>
                </c:pt>
                <c:pt idx="683" formatCode="0.00000">
                  <c:v>2.7021299999999999</c:v>
                </c:pt>
                <c:pt idx="684" formatCode="0.00000">
                  <c:v>2.7137500000000001</c:v>
                </c:pt>
                <c:pt idx="685" formatCode="0.00000">
                  <c:v>2.7213799999999999</c:v>
                </c:pt>
                <c:pt idx="686" formatCode="0.00000">
                  <c:v>2.7454999999999998</c:v>
                </c:pt>
                <c:pt idx="687" formatCode="0.00000">
                  <c:v>2.7368800000000002</c:v>
                </c:pt>
                <c:pt idx="688" formatCode="0.00000">
                  <c:v>2.7103799999999998</c:v>
                </c:pt>
                <c:pt idx="689" formatCode="0.00000">
                  <c:v>2.7168800000000002</c:v>
                </c:pt>
                <c:pt idx="690" formatCode="0.00000">
                  <c:v>2.7130000000000001</c:v>
                </c:pt>
                <c:pt idx="691" formatCode="0.00000">
                  <c:v>2.7174999999999998</c:v>
                </c:pt>
                <c:pt idx="692" formatCode="0.00000">
                  <c:v>2.7162500000000001</c:v>
                </c:pt>
                <c:pt idx="693" formatCode="0.00000">
                  <c:v>2.7251300000000001</c:v>
                </c:pt>
                <c:pt idx="694" formatCode="0.00000">
                  <c:v>2.73563</c:v>
                </c:pt>
                <c:pt idx="695" formatCode="0.00000">
                  <c:v>2.7463799999999998</c:v>
                </c:pt>
                <c:pt idx="696" formatCode="0.00000">
                  <c:v>2.7618800000000001</c:v>
                </c:pt>
                <c:pt idx="697" formatCode="0.00000">
                  <c:v>2.7552500000000002</c:v>
                </c:pt>
                <c:pt idx="698" formatCode="0.00000">
                  <c:v>2.75488</c:v>
                </c:pt>
                <c:pt idx="699" formatCode="0.00000">
                  <c:v>2.74838</c:v>
                </c:pt>
                <c:pt idx="700" formatCode="0.00000">
                  <c:v>2.7341299999999999</c:v>
                </c:pt>
                <c:pt idx="701" formatCode="0.00000">
                  <c:v>2.7401300000000002</c:v>
                </c:pt>
                <c:pt idx="702" formatCode="0.00000">
                  <c:v>2.75413</c:v>
                </c:pt>
                <c:pt idx="703" formatCode="0.00000">
                  <c:v>2.7498800000000001</c:v>
                </c:pt>
                <c:pt idx="704" formatCode="0.00000">
                  <c:v>2.7511299999999999</c:v>
                </c:pt>
                <c:pt idx="705" formatCode="0.00000">
                  <c:v>2.7364999999999999</c:v>
                </c:pt>
                <c:pt idx="706" formatCode="0.00000">
                  <c:v>2.7494999999999998</c:v>
                </c:pt>
                <c:pt idx="707" formatCode="0.00000">
                  <c:v>2.73325</c:v>
                </c:pt>
                <c:pt idx="708" formatCode="0.00000">
                  <c:v>2.73</c:v>
                </c:pt>
                <c:pt idx="709" formatCode="0.00000">
                  <c:v>2.7106300000000001</c:v>
                </c:pt>
                <c:pt idx="710" formatCode="0.00000">
                  <c:v>2.7106300000000001</c:v>
                </c:pt>
                <c:pt idx="711" formatCode="0.00000">
                  <c:v>2.7106300000000001</c:v>
                </c:pt>
                <c:pt idx="712" formatCode="0.00000">
                  <c:v>2.6942499999999998</c:v>
                </c:pt>
                <c:pt idx="713" formatCode="0.00000">
                  <c:v>2.6828799999999999</c:v>
                </c:pt>
                <c:pt idx="714" formatCode="0.00000">
                  <c:v>2.7246299999999999</c:v>
                </c:pt>
                <c:pt idx="715" formatCode="0.00000">
                  <c:v>2.7457500000000001</c:v>
                </c:pt>
                <c:pt idx="716" formatCode="0.00000">
                  <c:v>2.7869999999999999</c:v>
                </c:pt>
                <c:pt idx="717" formatCode="0.00000">
                  <c:v>2.79413</c:v>
                </c:pt>
                <c:pt idx="718" formatCode="0.00000">
                  <c:v>2.8134999999999999</c:v>
                </c:pt>
                <c:pt idx="719" formatCode="0.00000">
                  <c:v>2.8103799999999999</c:v>
                </c:pt>
                <c:pt idx="720" formatCode="0.00000">
                  <c:v>2.8176299999999999</c:v>
                </c:pt>
                <c:pt idx="721" formatCode="0.00000">
                  <c:v>2.8405</c:v>
                </c:pt>
                <c:pt idx="722" formatCode="0.00000">
                  <c:v>2.8458800000000002</c:v>
                </c:pt>
                <c:pt idx="723" formatCode="0.00000">
                  <c:v>2.859</c:v>
                </c:pt>
                <c:pt idx="724" formatCode="0.00000">
                  <c:v>2.8685</c:v>
                </c:pt>
                <c:pt idx="725" formatCode="0.00000">
                  <c:v>2.8690000000000002</c:v>
                </c:pt>
                <c:pt idx="726" formatCode="0.00000">
                  <c:v>2.8636300000000001</c:v>
                </c:pt>
                <c:pt idx="727" formatCode="0.00000">
                  <c:v>2.8761299999999999</c:v>
                </c:pt>
                <c:pt idx="728" formatCode="0.00000">
                  <c:v>2.8863799999999999</c:v>
                </c:pt>
                <c:pt idx="729" formatCode="0.00000">
                  <c:v>2.8836300000000001</c:v>
                </c:pt>
                <c:pt idx="730" formatCode="0.00000">
                  <c:v>2.8832499999999999</c:v>
                </c:pt>
                <c:pt idx="731" formatCode="0.00000">
                  <c:v>2.879</c:v>
                </c:pt>
                <c:pt idx="732" formatCode="0.00000">
                  <c:v>2.8648799999999999</c:v>
                </c:pt>
                <c:pt idx="733" formatCode="0.00000">
                  <c:v>2.8664999999999998</c:v>
                </c:pt>
                <c:pt idx="734" formatCode="0.00000">
                  <c:v>2.87825</c:v>
                </c:pt>
                <c:pt idx="735" formatCode="0.00000">
                  <c:v>2.88313</c:v>
                </c:pt>
                <c:pt idx="736" formatCode="0.00000">
                  <c:v>2.8916300000000001</c:v>
                </c:pt>
                <c:pt idx="737" formatCode="0.00000">
                  <c:v>2.88863</c:v>
                </c:pt>
                <c:pt idx="738" formatCode="0.00000">
                  <c:v>2.87425</c:v>
                </c:pt>
                <c:pt idx="739" formatCode="0.00000">
                  <c:v>2.89113</c:v>
                </c:pt>
                <c:pt idx="740" formatCode="0.00000">
                  <c:v>2.90713</c:v>
                </c:pt>
                <c:pt idx="741" formatCode="0.00000">
                  <c:v>2.9060000000000001</c:v>
                </c:pt>
                <c:pt idx="742" formatCode="0.00000">
                  <c:v>2.91675</c:v>
                </c:pt>
                <c:pt idx="743" formatCode="0.00000">
                  <c:v>2.9157500000000001</c:v>
                </c:pt>
                <c:pt idx="744" formatCode="0.00000">
                  <c:v>2.9152499999999999</c:v>
                </c:pt>
                <c:pt idx="745" formatCode="0.00000">
                  <c:v>2.9242499999999998</c:v>
                </c:pt>
                <c:pt idx="746" formatCode="0.00000">
                  <c:v>2.9357500000000001</c:v>
                </c:pt>
                <c:pt idx="747" formatCode="0.00000">
                  <c:v>2.9482499999999998</c:v>
                </c:pt>
                <c:pt idx="748" formatCode="0.00000">
                  <c:v>2.9620000000000002</c:v>
                </c:pt>
                <c:pt idx="749" formatCode="0.00000">
                  <c:v>2.9857499999999999</c:v>
                </c:pt>
                <c:pt idx="750" formatCode="0.00000">
                  <c:v>2.9801299999999999</c:v>
                </c:pt>
                <c:pt idx="751" formatCode="0.00000">
                  <c:v>2.96163</c:v>
                </c:pt>
                <c:pt idx="752" formatCode="0.00000">
                  <c:v>2.9834999999999998</c:v>
                </c:pt>
                <c:pt idx="753" formatCode="0.00000">
                  <c:v>3.0206300000000001</c:v>
                </c:pt>
                <c:pt idx="754" formatCode="0.00000">
                  <c:v>3.0237500000000002</c:v>
                </c:pt>
                <c:pt idx="755" formatCode="0.00000">
                  <c:v>3.03</c:v>
                </c:pt>
                <c:pt idx="756" formatCode="0.00000">
                  <c:v>3.0314999999999999</c:v>
                </c:pt>
                <c:pt idx="757" formatCode="0.00000">
                  <c:v>3.0291299999999999</c:v>
                </c:pt>
                <c:pt idx="758" formatCode="0.00000">
                  <c:v>3.0350000000000001</c:v>
                </c:pt>
                <c:pt idx="759" formatCode="0.00000">
                  <c:v>3.0371299999999999</c:v>
                </c:pt>
                <c:pt idx="760" formatCode="0.00000">
                  <c:v>3.0398800000000001</c:v>
                </c:pt>
                <c:pt idx="761" formatCode="0.00000">
                  <c:v>3.0301300000000002</c:v>
                </c:pt>
                <c:pt idx="762" formatCode="0.00000">
                  <c:v>3.0118800000000001</c:v>
                </c:pt>
                <c:pt idx="763" formatCode="0.00000">
                  <c:v>3.0301300000000002</c:v>
                </c:pt>
                <c:pt idx="764" formatCode="0.00000">
                  <c:v>3.0083799999999998</c:v>
                </c:pt>
                <c:pt idx="765" formatCode="0.00000">
                  <c:v>3.0108799999999998</c:v>
                </c:pt>
                <c:pt idx="766" formatCode="0.00000">
                  <c:v>3.0186899999999999</c:v>
                </c:pt>
                <c:pt idx="767" formatCode="0.00000">
                  <c:v>3.0190000000000001</c:v>
                </c:pt>
                <c:pt idx="768" formatCode="0.00000">
                  <c:v>3.0390000000000001</c:v>
                </c:pt>
                <c:pt idx="769" formatCode="0.00000">
                  <c:v>3.01613</c:v>
                </c:pt>
                <c:pt idx="770" formatCode="0.00000">
                  <c:v>2.9947499999999998</c:v>
                </c:pt>
                <c:pt idx="771" formatCode="0.00000">
                  <c:v>2.96488</c:v>
                </c:pt>
                <c:pt idx="772" formatCode="0.00000">
                  <c:v>3.0049999999999999</c:v>
                </c:pt>
                <c:pt idx="773" formatCode="0.00000">
                  <c:v>3.0019999999999998</c:v>
                </c:pt>
              </c:numCache>
            </c:numRef>
          </c:val>
          <c:smooth val="0"/>
          <c:extLst>
            <c:ext xmlns:c16="http://schemas.microsoft.com/office/drawing/2014/chart" uri="{C3380CC4-5D6E-409C-BE32-E72D297353CC}">
              <c16:uniqueId val="{00000003-6551-4796-A37D-B055BD2C8663}"/>
            </c:ext>
          </c:extLst>
        </c:ser>
        <c:dLbls>
          <c:showLegendKey val="0"/>
          <c:showVal val="0"/>
          <c:showCatName val="0"/>
          <c:showSerName val="0"/>
          <c:showPercent val="0"/>
          <c:showBubbleSize val="0"/>
        </c:dLbls>
        <c:smooth val="0"/>
        <c:axId val="795344832"/>
        <c:axId val="795354816"/>
      </c:lineChart>
      <c:dateAx>
        <c:axId val="795344832"/>
        <c:scaling>
          <c:orientation val="minMax"/>
          <c:max val="44727"/>
          <c:min val="44457"/>
        </c:scaling>
        <c:delete val="0"/>
        <c:axPos val="b"/>
        <c:numFmt formatCode="[$-409]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endParaRPr lang="en-US"/>
          </a:p>
        </c:txPr>
        <c:crossAx val="795354816"/>
        <c:crosses val="autoZero"/>
        <c:auto val="0"/>
        <c:lblOffset val="100"/>
        <c:baseTimeUnit val="days"/>
        <c:majorUnit val="30"/>
        <c:majorTimeUnit val="days"/>
      </c:dateAx>
      <c:valAx>
        <c:axId val="795354816"/>
        <c:scaling>
          <c:orientation val="minMax"/>
          <c:max val="3"/>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endParaRPr lang="en-US"/>
          </a:p>
        </c:txPr>
        <c:crossAx val="795344832"/>
        <c:crossesAt val="0"/>
        <c:crossBetween val="between"/>
        <c:majorUnit val="1"/>
      </c:valAx>
      <c:spPr>
        <a:noFill/>
        <a:ln>
          <a:noFill/>
        </a:ln>
        <a:effectLst/>
      </c:spPr>
    </c:plotArea>
    <c:legend>
      <c:legendPos val="b"/>
      <c:layout>
        <c:manualLayout>
          <c:xMode val="edge"/>
          <c:yMode val="edge"/>
          <c:x val="6.8115831628433376E-2"/>
          <c:y val="0.83052754032698362"/>
          <c:w val="0.82691311539633483"/>
          <c:h val="0.13073610661220397"/>
        </c:manualLayout>
      </c:layout>
      <c:overlay val="0"/>
      <c:spPr>
        <a:noFill/>
        <a:ln>
          <a:noFill/>
        </a:ln>
        <a:effectLst/>
      </c:spPr>
      <c:txPr>
        <a:bodyPr rot="0" spcFirstLastPara="1"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lang="en-GB"/>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5"/>
            </a:lvl1pPr>
            <a:lvl2pPr marL="377825" indent="0" algn="ctr">
              <a:buNone/>
              <a:defRPr sz="1655"/>
            </a:lvl2pPr>
            <a:lvl3pPr marL="755650" indent="0" algn="ctr">
              <a:buNone/>
              <a:defRPr sz="1490"/>
            </a:lvl3pPr>
            <a:lvl4pPr marL="1134110" indent="0" algn="ctr">
              <a:buNone/>
              <a:defRPr sz="1325"/>
            </a:lvl4pPr>
            <a:lvl5pPr marL="1511935" indent="0" algn="ctr">
              <a:buNone/>
              <a:defRPr sz="1325"/>
            </a:lvl5pPr>
            <a:lvl6pPr marL="1889760" indent="0" algn="ctr">
              <a:buNone/>
              <a:defRPr sz="1325"/>
            </a:lvl6pPr>
            <a:lvl7pPr marL="2267585" indent="0" algn="ctr">
              <a:buNone/>
              <a:defRPr sz="1325"/>
            </a:lvl7pPr>
            <a:lvl8pPr marL="2646045" indent="0" algn="ctr">
              <a:buNone/>
              <a:defRPr sz="1325"/>
            </a:lvl8pPr>
            <a:lvl9pPr marL="3023870" indent="0" algn="ctr">
              <a:buNone/>
              <a:defRPr sz="132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7819035-F128-44EF-8020-E341AFB4EBD0}" type="datetimeFigureOut">
              <a:rPr lang="en-US"/>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677A9B-D36D-4A92-B19D-FFEE2FB333BA}"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7EB2B8D-0B7B-4E13-AD36-47003CD9B474}" type="datetimeFigureOut">
              <a:rPr lang="en-US"/>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2DDB6E-FDF0-4D6C-A6EA-9DA663D583A5}"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8966DCA-BDDD-4FE9-B53C-CFA391A33F6F}" type="datetimeFigureOut">
              <a:rPr lang="en-US"/>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9C0947-4422-40F9-840C-DB417AE29FB3}"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450" y="3314462"/>
            <a:ext cx="6431105" cy="96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901" y="5987416"/>
            <a:ext cx="529620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80" b="0" i="0">
                <a:solidFill>
                  <a:srgbClr val="231F20"/>
                </a:solidFill>
                <a:latin typeface="Microsoft Sans Serif" panose="020B0604020202020204"/>
                <a:cs typeface="Microsoft Sans Serif" panose="020B0604020202020204"/>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80" b="0" i="0">
                <a:solidFill>
                  <a:srgbClr val="231F20"/>
                </a:solidFill>
                <a:latin typeface="Microsoft Sans Serif" panose="020B0604020202020204"/>
                <a:cs typeface="Microsoft Sans Serif" panose="020B0604020202020204"/>
              </a:defRPr>
            </a:lvl1pPr>
          </a:lstStyle>
          <a:p>
            <a:endParaRPr/>
          </a:p>
        </p:txBody>
      </p:sp>
      <p:sp>
        <p:nvSpPr>
          <p:cNvPr id="3" name="Holder 3"/>
          <p:cNvSpPr>
            <a:spLocks noGrp="1"/>
          </p:cNvSpPr>
          <p:nvPr>
            <p:ph sz="half" idx="2"/>
          </p:nvPr>
        </p:nvSpPr>
        <p:spPr>
          <a:xfrm>
            <a:off x="378300" y="2459117"/>
            <a:ext cx="329121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6493" y="2459117"/>
            <a:ext cx="329121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280" b="0" i="0">
                <a:solidFill>
                  <a:srgbClr val="231F20"/>
                </a:solidFill>
                <a:latin typeface="Microsoft Sans Serif" panose="020B0604020202020204"/>
                <a:cs typeface="Microsoft Sans Serif" panose="020B0604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45D12E-57A9-402B-A829-1A46BD2F4164}" type="datetimeFigureOut">
              <a:rPr lang="en-US"/>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036E37-D6BF-4470-8D31-1F5409E26F85}"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5650"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7585"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2C81A79F-B5F7-4CE9-95C5-BA18960ACF30}" type="datetimeFigureOut">
              <a:rPr lang="en-US"/>
              <a:t>6/15/2022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526ADE-FFAE-46E8-A983-6686052B007B}"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7E6135E-ED82-46E7-8313-D2D98D257A0A}" type="datetimeFigureOut">
              <a:rPr lang="en-US"/>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4A81FD-1FE7-4C68-ADC7-CF5CD806BD59}"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en-US"/>
              <a:t>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en-US"/>
              <a:t>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41CCC12F-2731-4257-9422-74824620FDE6}" type="datetimeFigureOut">
              <a:rPr lang="en-US"/>
              <a:t>6/15/2022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7F09F6-DA20-432D-BCD8-D284494E3C00}"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6D07E3E-D556-43E6-BAA8-76B36189A938}" type="datetimeFigureOut">
              <a:rPr lang="en-US"/>
              <a:t>6/15/2022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0C1E238-9C0C-4182-9749-7638816EC483}"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CA98D7-223D-4941-98C9-7D0408C2BBA6}" type="datetimeFigureOut">
              <a:rPr lang="en-US"/>
              <a:t>6/15/2022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359671-9EE5-4824-905E-DBF47C469577}"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4127E6CF-BA9F-47FE-9225-92E8952F4A16}" type="datetimeFigureOut">
              <a:rPr lang="en-US"/>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414C79-456C-463D-B2D4-668503C8FEBB}"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rtlCol="0">
            <a:normAutofit/>
          </a:bodyPr>
          <a:lstStyle>
            <a:lvl1pPr marL="0" indent="0">
              <a:buNone/>
              <a:defRPr sz="2645"/>
            </a:lvl1pPr>
            <a:lvl2pPr marL="377825" indent="0">
              <a:buNone/>
              <a:defRPr sz="2315"/>
            </a:lvl2pPr>
            <a:lvl3pPr marL="755650" indent="0">
              <a:buNone/>
              <a:defRPr sz="1985"/>
            </a:lvl3pPr>
            <a:lvl4pPr marL="1134110" indent="0">
              <a:buNone/>
              <a:defRPr sz="1655"/>
            </a:lvl4pPr>
            <a:lvl5pPr marL="1511935" indent="0">
              <a:buNone/>
              <a:defRPr sz="1655"/>
            </a:lvl5pPr>
            <a:lvl6pPr marL="1889760" indent="0">
              <a:buNone/>
              <a:defRPr sz="1655"/>
            </a:lvl6pPr>
            <a:lvl7pPr marL="2267585" indent="0">
              <a:buNone/>
              <a:defRPr sz="1655"/>
            </a:lvl7pPr>
            <a:lvl8pPr marL="2646045" indent="0">
              <a:buNone/>
              <a:defRPr sz="1655"/>
            </a:lvl8pPr>
            <a:lvl9pPr marL="3023870" indent="0">
              <a:buNone/>
              <a:defRPr sz="1655"/>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923A0755-86E5-46E7-84E0-9E5973177E2C}" type="datetimeFigureOut">
              <a:rPr lang="en-US"/>
              <a:t>6/15/2022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BC258E-B4C8-4C77-9A37-5E5FAF020B63}"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9113" y="569913"/>
            <a:ext cx="652145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519113" y="2846388"/>
            <a:ext cx="6521450" cy="678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19113" y="9909175"/>
            <a:ext cx="1701800" cy="569913"/>
          </a:xfrm>
          <a:prstGeom prst="rect">
            <a:avLst/>
          </a:prstGeom>
        </p:spPr>
        <p:txBody>
          <a:bodyPr vert="horz" lIns="91440" tIns="45720" rIns="91440" bIns="45720" rtlCol="0" anchor="ctr"/>
          <a:lstStyle>
            <a:lvl1pPr algn="l" eaLnBrk="1" fontAlgn="auto" hangingPunct="1">
              <a:spcBef>
                <a:spcPts val="0"/>
              </a:spcBef>
              <a:spcAft>
                <a:spcPts val="0"/>
              </a:spcAft>
              <a:defRPr sz="990">
                <a:solidFill>
                  <a:schemeClr val="tx1">
                    <a:tint val="75000"/>
                  </a:schemeClr>
                </a:solidFill>
                <a:latin typeface="+mn-lt"/>
              </a:defRPr>
            </a:lvl1pPr>
          </a:lstStyle>
          <a:p>
            <a:pPr>
              <a:defRPr/>
            </a:pPr>
            <a:fld id="{1C30FD8E-35C7-4B50-A44D-C18B00D54485}" type="datetimeFigureOut">
              <a:rPr lang="en-US"/>
              <a:t>6/15/2022</a:t>
            </a:fld>
            <a:endParaRPr lang="en-US"/>
          </a:p>
        </p:txBody>
      </p:sp>
      <p:sp>
        <p:nvSpPr>
          <p:cNvPr id="5" name="Footer Placeholder 4"/>
          <p:cNvSpPr>
            <a:spLocks noGrp="1"/>
          </p:cNvSpPr>
          <p:nvPr>
            <p:ph type="ftr" sz="quarter" idx="3"/>
          </p:nvPr>
        </p:nvSpPr>
        <p:spPr>
          <a:xfrm>
            <a:off x="2503488" y="9909175"/>
            <a:ext cx="2552700" cy="569913"/>
          </a:xfrm>
          <a:prstGeom prst="rect">
            <a:avLst/>
          </a:prstGeom>
        </p:spPr>
        <p:txBody>
          <a:bodyPr vert="horz" lIns="91440" tIns="45720" rIns="91440" bIns="45720" rtlCol="0" anchor="ctr"/>
          <a:lstStyle>
            <a:lvl1pPr algn="ctr" eaLnBrk="1" fontAlgn="auto" hangingPunct="1">
              <a:spcBef>
                <a:spcPts val="0"/>
              </a:spcBef>
              <a:spcAft>
                <a:spcPts val="0"/>
              </a:spcAft>
              <a:defRPr sz="99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5338763" y="9909175"/>
            <a:ext cx="1701800" cy="569913"/>
          </a:xfrm>
          <a:prstGeom prst="rect">
            <a:avLst/>
          </a:prstGeom>
        </p:spPr>
        <p:txBody>
          <a:bodyPr vert="horz" lIns="91440" tIns="45720" rIns="91440" bIns="45720" rtlCol="0" anchor="ctr"/>
          <a:lstStyle>
            <a:lvl1pPr algn="r" eaLnBrk="1" fontAlgn="auto" hangingPunct="1">
              <a:spcBef>
                <a:spcPts val="0"/>
              </a:spcBef>
              <a:spcAft>
                <a:spcPts val="0"/>
              </a:spcAft>
              <a:defRPr sz="990">
                <a:solidFill>
                  <a:schemeClr val="tx1">
                    <a:tint val="75000"/>
                  </a:schemeClr>
                </a:solidFill>
                <a:latin typeface="+mn-lt"/>
              </a:defRPr>
            </a:lvl1pPr>
          </a:lstStyle>
          <a:p>
            <a:pPr>
              <a:defRPr/>
            </a:pPr>
            <a:fld id="{759D92EB-339B-4D04-B3AC-86DD57C4B58A}" type="slidenum">
              <a:rPr lang="en-US"/>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5650"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755650" rtl="0" eaLnBrk="0" fontAlgn="base" hangingPunct="0">
        <a:lnSpc>
          <a:spcPct val="90000"/>
        </a:lnSpc>
        <a:spcBef>
          <a:spcPct val="0"/>
        </a:spcBef>
        <a:spcAft>
          <a:spcPct val="0"/>
        </a:spcAft>
        <a:defRPr sz="3600">
          <a:solidFill>
            <a:schemeClr val="tx1"/>
          </a:solidFill>
          <a:latin typeface="Calibri Light" panose="020F0302020204030204" pitchFamily="34" charset="0"/>
        </a:defRPr>
      </a:lvl2pPr>
      <a:lvl3pPr algn="l" defTabSz="755650" rtl="0" eaLnBrk="0" fontAlgn="base" hangingPunct="0">
        <a:lnSpc>
          <a:spcPct val="90000"/>
        </a:lnSpc>
        <a:spcBef>
          <a:spcPct val="0"/>
        </a:spcBef>
        <a:spcAft>
          <a:spcPct val="0"/>
        </a:spcAft>
        <a:defRPr sz="3600">
          <a:solidFill>
            <a:schemeClr val="tx1"/>
          </a:solidFill>
          <a:latin typeface="Calibri Light" panose="020F0302020204030204" pitchFamily="34" charset="0"/>
        </a:defRPr>
      </a:lvl3pPr>
      <a:lvl4pPr algn="l" defTabSz="755650" rtl="0" eaLnBrk="0" fontAlgn="base" hangingPunct="0">
        <a:lnSpc>
          <a:spcPct val="90000"/>
        </a:lnSpc>
        <a:spcBef>
          <a:spcPct val="0"/>
        </a:spcBef>
        <a:spcAft>
          <a:spcPct val="0"/>
        </a:spcAft>
        <a:defRPr sz="3600">
          <a:solidFill>
            <a:schemeClr val="tx1"/>
          </a:solidFill>
          <a:latin typeface="Calibri Light" panose="020F0302020204030204" pitchFamily="34" charset="0"/>
        </a:defRPr>
      </a:lvl4pPr>
      <a:lvl5pPr algn="l" defTabSz="755650" rtl="0" eaLnBrk="0" fontAlgn="base" hangingPunct="0">
        <a:lnSpc>
          <a:spcPct val="90000"/>
        </a:lnSpc>
        <a:spcBef>
          <a:spcPct val="0"/>
        </a:spcBef>
        <a:spcAft>
          <a:spcPct val="0"/>
        </a:spcAft>
        <a:defRPr sz="3600">
          <a:solidFill>
            <a:schemeClr val="tx1"/>
          </a:solidFill>
          <a:latin typeface="Calibri Light" panose="020F0302020204030204" pitchFamily="34" charset="0"/>
        </a:defRPr>
      </a:lvl5pPr>
      <a:lvl6pPr marL="457200" algn="l" defTabSz="755650" rtl="0" fontAlgn="base">
        <a:lnSpc>
          <a:spcPct val="90000"/>
        </a:lnSpc>
        <a:spcBef>
          <a:spcPct val="0"/>
        </a:spcBef>
        <a:spcAft>
          <a:spcPct val="0"/>
        </a:spcAft>
        <a:defRPr sz="3600">
          <a:solidFill>
            <a:schemeClr val="tx1"/>
          </a:solidFill>
          <a:latin typeface="Calibri Light" panose="020F0302020204030204" pitchFamily="34" charset="0"/>
        </a:defRPr>
      </a:lvl6pPr>
      <a:lvl7pPr marL="914400" algn="l" defTabSz="755650" rtl="0" fontAlgn="base">
        <a:lnSpc>
          <a:spcPct val="90000"/>
        </a:lnSpc>
        <a:spcBef>
          <a:spcPct val="0"/>
        </a:spcBef>
        <a:spcAft>
          <a:spcPct val="0"/>
        </a:spcAft>
        <a:defRPr sz="3600">
          <a:solidFill>
            <a:schemeClr val="tx1"/>
          </a:solidFill>
          <a:latin typeface="Calibri Light" panose="020F0302020204030204" pitchFamily="34" charset="0"/>
        </a:defRPr>
      </a:lvl7pPr>
      <a:lvl8pPr marL="1371600" algn="l" defTabSz="755650" rtl="0" fontAlgn="base">
        <a:lnSpc>
          <a:spcPct val="90000"/>
        </a:lnSpc>
        <a:spcBef>
          <a:spcPct val="0"/>
        </a:spcBef>
        <a:spcAft>
          <a:spcPct val="0"/>
        </a:spcAft>
        <a:defRPr sz="3600">
          <a:solidFill>
            <a:schemeClr val="tx1"/>
          </a:solidFill>
          <a:latin typeface="Calibri Light" panose="020F0302020204030204" pitchFamily="34" charset="0"/>
        </a:defRPr>
      </a:lvl8pPr>
      <a:lvl9pPr marL="1828800" algn="l" defTabSz="755650"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9230" indent="-189230" algn="l" defTabSz="755650" rtl="0" eaLnBrk="0" fontAlgn="base" hangingPunct="0">
        <a:lnSpc>
          <a:spcPct val="90000"/>
        </a:lnSpc>
        <a:spcBef>
          <a:spcPts val="825"/>
        </a:spcBef>
        <a:spcAft>
          <a:spcPct val="0"/>
        </a:spcAft>
        <a:buFont typeface="Arial" panose="020B0604020202020204" pitchFamily="34" charset="0"/>
        <a:buChar char="•"/>
        <a:defRPr sz="2300" kern="1200">
          <a:solidFill>
            <a:schemeClr val="tx1"/>
          </a:solidFill>
          <a:latin typeface="+mn-lt"/>
          <a:ea typeface="+mn-ea"/>
          <a:cs typeface="+mn-cs"/>
        </a:defRPr>
      </a:lvl1pPr>
      <a:lvl2pPr marL="567055" indent="-189230" algn="l" defTabSz="755650" rtl="0" eaLnBrk="0" fontAlgn="base" hangingPunct="0">
        <a:lnSpc>
          <a:spcPct val="90000"/>
        </a:lnSpc>
        <a:spcBef>
          <a:spcPts val="415"/>
        </a:spcBef>
        <a:spcAft>
          <a:spcPct val="0"/>
        </a:spcAft>
        <a:buFont typeface="Arial" panose="020B0604020202020204" pitchFamily="34" charset="0"/>
        <a:buChar char="•"/>
        <a:defRPr sz="1900" kern="1200">
          <a:solidFill>
            <a:schemeClr val="tx1"/>
          </a:solidFill>
          <a:latin typeface="+mn-lt"/>
          <a:ea typeface="+mn-ea"/>
          <a:cs typeface="+mn-cs"/>
        </a:defRPr>
      </a:lvl2pPr>
      <a:lvl3pPr marL="944880" indent="-189230" algn="l" defTabSz="755650" rtl="0" eaLnBrk="0" fontAlgn="base" hangingPunct="0">
        <a:lnSpc>
          <a:spcPct val="90000"/>
        </a:lnSpc>
        <a:spcBef>
          <a:spcPts val="415"/>
        </a:spcBef>
        <a:spcAft>
          <a:spcPct val="0"/>
        </a:spcAft>
        <a:buFont typeface="Arial" panose="020B0604020202020204" pitchFamily="34" charset="0"/>
        <a:buChar char="•"/>
        <a:defRPr sz="1600" kern="1200">
          <a:solidFill>
            <a:schemeClr val="tx1"/>
          </a:solidFill>
          <a:latin typeface="+mn-lt"/>
          <a:ea typeface="+mn-ea"/>
          <a:cs typeface="+mn-cs"/>
        </a:defRPr>
      </a:lvl3pPr>
      <a:lvl4pPr marL="1322705" indent="-189230" algn="l" defTabSz="755650"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4pPr>
      <a:lvl5pPr marL="1700530" indent="-189230" algn="l" defTabSz="755650"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5650"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7585"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2663" y="12690"/>
            <a:ext cx="7538348" cy="5257216"/>
          </a:xfrm>
          <a:prstGeom prst="rect">
            <a:avLst/>
          </a:prstGeom>
        </p:spPr>
      </p:pic>
      <p:pic>
        <p:nvPicPr>
          <p:cNvPr id="17" name="bg object 17"/>
          <p:cNvPicPr/>
          <p:nvPr/>
        </p:nvPicPr>
        <p:blipFill>
          <a:blip r:embed="rId8" cstate="print"/>
          <a:stretch>
            <a:fillRect/>
          </a:stretch>
        </p:blipFill>
        <p:spPr>
          <a:xfrm>
            <a:off x="12663" y="3692669"/>
            <a:ext cx="7538348" cy="6983002"/>
          </a:xfrm>
          <a:prstGeom prst="rect">
            <a:avLst/>
          </a:prstGeom>
        </p:spPr>
      </p:pic>
      <p:sp>
        <p:nvSpPr>
          <p:cNvPr id="18" name="bg object 18"/>
          <p:cNvSpPr/>
          <p:nvPr/>
        </p:nvSpPr>
        <p:spPr>
          <a:xfrm>
            <a:off x="2675483" y="9292185"/>
            <a:ext cx="4875800" cy="684657"/>
          </a:xfrm>
          <a:custGeom>
            <a:avLst/>
            <a:gdLst/>
            <a:ahLst/>
            <a:cxnLst/>
            <a:rect l="l" t="t" r="r" b="b"/>
            <a:pathLst>
              <a:path w="4890134" h="685165">
                <a:moveTo>
                  <a:pt x="4889671" y="0"/>
                </a:moveTo>
                <a:lnTo>
                  <a:pt x="699135" y="0"/>
                </a:lnTo>
                <a:lnTo>
                  <a:pt x="0" y="684687"/>
                </a:lnTo>
                <a:lnTo>
                  <a:pt x="4889671" y="684687"/>
                </a:lnTo>
                <a:lnTo>
                  <a:pt x="4889671" y="0"/>
                </a:lnTo>
                <a:close/>
              </a:path>
            </a:pathLst>
          </a:custGeom>
          <a:solidFill>
            <a:srgbClr val="FFFFFF"/>
          </a:solidFill>
        </p:spPr>
        <p:txBody>
          <a:bodyPr wrap="square" lIns="0" tIns="0" rIns="0" bIns="0" rtlCol="0"/>
          <a:lstStyle/>
          <a:p>
            <a:endParaRPr/>
          </a:p>
        </p:txBody>
      </p:sp>
      <p:pic>
        <p:nvPicPr>
          <p:cNvPr id="19" name="bg object 19"/>
          <p:cNvPicPr/>
          <p:nvPr/>
        </p:nvPicPr>
        <p:blipFill>
          <a:blip r:embed="rId9" cstate="print"/>
          <a:stretch>
            <a:fillRect/>
          </a:stretch>
        </p:blipFill>
        <p:spPr>
          <a:xfrm>
            <a:off x="5194065" y="9292177"/>
            <a:ext cx="1728641" cy="684180"/>
          </a:xfrm>
          <a:prstGeom prst="rect">
            <a:avLst/>
          </a:prstGeom>
        </p:spPr>
      </p:pic>
      <p:pic>
        <p:nvPicPr>
          <p:cNvPr id="20" name="bg object 20"/>
          <p:cNvPicPr/>
          <p:nvPr/>
        </p:nvPicPr>
        <p:blipFill>
          <a:blip r:embed="rId10" cstate="print"/>
          <a:stretch>
            <a:fillRect/>
          </a:stretch>
        </p:blipFill>
        <p:spPr>
          <a:xfrm>
            <a:off x="3436467" y="9567464"/>
            <a:ext cx="161378" cy="158371"/>
          </a:xfrm>
          <a:prstGeom prst="rect">
            <a:avLst/>
          </a:prstGeom>
        </p:spPr>
      </p:pic>
      <p:sp>
        <p:nvSpPr>
          <p:cNvPr id="21" name="bg object 21"/>
          <p:cNvSpPr/>
          <p:nvPr/>
        </p:nvSpPr>
        <p:spPr>
          <a:xfrm>
            <a:off x="3320609" y="9429025"/>
            <a:ext cx="393179" cy="410540"/>
          </a:xfrm>
          <a:custGeom>
            <a:avLst/>
            <a:gdLst/>
            <a:ahLst/>
            <a:cxnLst/>
            <a:rect l="l" t="t" r="r" b="b"/>
            <a:pathLst>
              <a:path w="394335" h="410845">
                <a:moveTo>
                  <a:pt x="336130" y="217792"/>
                </a:moveTo>
                <a:lnTo>
                  <a:pt x="171843" y="56896"/>
                </a:lnTo>
                <a:lnTo>
                  <a:pt x="171843" y="89027"/>
                </a:lnTo>
                <a:lnTo>
                  <a:pt x="303326" y="217792"/>
                </a:lnTo>
                <a:lnTo>
                  <a:pt x="197116" y="321792"/>
                </a:lnTo>
                <a:lnTo>
                  <a:pt x="90919" y="217792"/>
                </a:lnTo>
                <a:lnTo>
                  <a:pt x="171843" y="138531"/>
                </a:lnTo>
                <a:lnTo>
                  <a:pt x="139039" y="138531"/>
                </a:lnTo>
                <a:lnTo>
                  <a:pt x="58115" y="217792"/>
                </a:lnTo>
                <a:lnTo>
                  <a:pt x="197116" y="353910"/>
                </a:lnTo>
                <a:lnTo>
                  <a:pt x="336130" y="217792"/>
                </a:lnTo>
                <a:close/>
              </a:path>
              <a:path w="394335" h="410845">
                <a:moveTo>
                  <a:pt x="394233" y="217805"/>
                </a:moveTo>
                <a:lnTo>
                  <a:pt x="171843" y="0"/>
                </a:lnTo>
                <a:lnTo>
                  <a:pt x="171843" y="32118"/>
                </a:lnTo>
                <a:lnTo>
                  <a:pt x="361416" y="217805"/>
                </a:lnTo>
                <a:lnTo>
                  <a:pt x="197116" y="378688"/>
                </a:lnTo>
                <a:lnTo>
                  <a:pt x="32829" y="217805"/>
                </a:lnTo>
                <a:lnTo>
                  <a:pt x="113753" y="138531"/>
                </a:lnTo>
                <a:lnTo>
                  <a:pt x="80924" y="138531"/>
                </a:lnTo>
                <a:lnTo>
                  <a:pt x="0" y="217805"/>
                </a:lnTo>
                <a:lnTo>
                  <a:pt x="197116" y="410819"/>
                </a:lnTo>
                <a:lnTo>
                  <a:pt x="394233" y="217805"/>
                </a:lnTo>
                <a:close/>
              </a:path>
            </a:pathLst>
          </a:custGeom>
          <a:solidFill>
            <a:srgbClr val="ED7A23"/>
          </a:solidFill>
        </p:spPr>
        <p:txBody>
          <a:bodyPr wrap="square" lIns="0" tIns="0" rIns="0" bIns="0" rtlCol="0"/>
          <a:lstStyle/>
          <a:p>
            <a:endParaRPr/>
          </a:p>
        </p:txBody>
      </p:sp>
      <p:sp>
        <p:nvSpPr>
          <p:cNvPr id="22" name="bg object 22"/>
          <p:cNvSpPr/>
          <p:nvPr/>
        </p:nvSpPr>
        <p:spPr>
          <a:xfrm>
            <a:off x="4437930" y="9564348"/>
            <a:ext cx="216533" cy="222085"/>
          </a:xfrm>
          <a:custGeom>
            <a:avLst/>
            <a:gdLst/>
            <a:ahLst/>
            <a:cxnLst/>
            <a:rect l="l" t="t" r="r" b="b"/>
            <a:pathLst>
              <a:path w="217170" h="222250">
                <a:moveTo>
                  <a:pt x="128383" y="0"/>
                </a:moveTo>
                <a:lnTo>
                  <a:pt x="77038" y="8702"/>
                </a:lnTo>
                <a:lnTo>
                  <a:pt x="36395" y="36226"/>
                </a:lnTo>
                <a:lnTo>
                  <a:pt x="9536" y="77114"/>
                </a:lnTo>
                <a:lnTo>
                  <a:pt x="0" y="125031"/>
                </a:lnTo>
                <a:lnTo>
                  <a:pt x="7281" y="165382"/>
                </a:lnTo>
                <a:lnTo>
                  <a:pt x="28135" y="195888"/>
                </a:lnTo>
                <a:lnTo>
                  <a:pt x="61079" y="215189"/>
                </a:lnTo>
                <a:lnTo>
                  <a:pt x="104630" y="221924"/>
                </a:lnTo>
                <a:lnTo>
                  <a:pt x="121122" y="221306"/>
                </a:lnTo>
                <a:lnTo>
                  <a:pt x="137699" y="219483"/>
                </a:lnTo>
                <a:lnTo>
                  <a:pt x="154240" y="216508"/>
                </a:lnTo>
                <a:lnTo>
                  <a:pt x="170625" y="212429"/>
                </a:lnTo>
                <a:lnTo>
                  <a:pt x="181277" y="181068"/>
                </a:lnTo>
                <a:lnTo>
                  <a:pt x="116672" y="181068"/>
                </a:lnTo>
                <a:lnTo>
                  <a:pt x="90906" y="177814"/>
                </a:lnTo>
                <a:lnTo>
                  <a:pt x="71861" y="168333"/>
                </a:lnTo>
                <a:lnTo>
                  <a:pt x="60053" y="153048"/>
                </a:lnTo>
                <a:lnTo>
                  <a:pt x="56001" y="132382"/>
                </a:lnTo>
                <a:lnTo>
                  <a:pt x="56001" y="127961"/>
                </a:lnTo>
                <a:lnTo>
                  <a:pt x="56184" y="125700"/>
                </a:lnTo>
                <a:lnTo>
                  <a:pt x="212076" y="125700"/>
                </a:lnTo>
                <a:lnTo>
                  <a:pt x="213897" y="114360"/>
                </a:lnTo>
                <a:lnTo>
                  <a:pt x="215335" y="103500"/>
                </a:lnTo>
                <a:lnTo>
                  <a:pt x="216279" y="93472"/>
                </a:lnTo>
                <a:lnTo>
                  <a:pt x="216392" y="90533"/>
                </a:lnTo>
                <a:lnTo>
                  <a:pt x="63529" y="90533"/>
                </a:lnTo>
                <a:lnTo>
                  <a:pt x="71478" y="68891"/>
                </a:lnTo>
                <a:lnTo>
                  <a:pt x="85447" y="52276"/>
                </a:lnTo>
                <a:lnTo>
                  <a:pt x="103629" y="41600"/>
                </a:lnTo>
                <a:lnTo>
                  <a:pt x="124221" y="37828"/>
                </a:lnTo>
                <a:lnTo>
                  <a:pt x="202830" y="37828"/>
                </a:lnTo>
                <a:lnTo>
                  <a:pt x="192857" y="22737"/>
                </a:lnTo>
                <a:lnTo>
                  <a:pt x="165071" y="5882"/>
                </a:lnTo>
                <a:lnTo>
                  <a:pt x="128383" y="0"/>
                </a:lnTo>
                <a:close/>
              </a:path>
              <a:path w="217170" h="222250">
                <a:moveTo>
                  <a:pt x="185872" y="167543"/>
                </a:moveTo>
                <a:lnTo>
                  <a:pt x="169395" y="172788"/>
                </a:lnTo>
                <a:lnTo>
                  <a:pt x="151144" y="177089"/>
                </a:lnTo>
                <a:lnTo>
                  <a:pt x="132957" y="179999"/>
                </a:lnTo>
                <a:lnTo>
                  <a:pt x="116672" y="181068"/>
                </a:lnTo>
                <a:lnTo>
                  <a:pt x="181277" y="181068"/>
                </a:lnTo>
                <a:lnTo>
                  <a:pt x="185872" y="167543"/>
                </a:lnTo>
                <a:close/>
              </a:path>
              <a:path w="217170" h="222250">
                <a:moveTo>
                  <a:pt x="202830" y="37828"/>
                </a:moveTo>
                <a:lnTo>
                  <a:pt x="124221" y="37828"/>
                </a:lnTo>
                <a:lnTo>
                  <a:pt x="141713" y="40562"/>
                </a:lnTo>
                <a:lnTo>
                  <a:pt x="154821" y="48467"/>
                </a:lnTo>
                <a:lnTo>
                  <a:pt x="163049" y="61094"/>
                </a:lnTo>
                <a:lnTo>
                  <a:pt x="165902" y="77994"/>
                </a:lnTo>
                <a:lnTo>
                  <a:pt x="165514" y="81003"/>
                </a:lnTo>
                <a:lnTo>
                  <a:pt x="165139" y="86885"/>
                </a:lnTo>
                <a:lnTo>
                  <a:pt x="164976" y="88163"/>
                </a:lnTo>
                <a:lnTo>
                  <a:pt x="164566" y="90533"/>
                </a:lnTo>
                <a:lnTo>
                  <a:pt x="216392" y="90533"/>
                </a:lnTo>
                <a:lnTo>
                  <a:pt x="216618" y="84625"/>
                </a:lnTo>
                <a:lnTo>
                  <a:pt x="210465" y="49380"/>
                </a:lnTo>
                <a:lnTo>
                  <a:pt x="202830" y="37828"/>
                </a:lnTo>
                <a:close/>
              </a:path>
            </a:pathLst>
          </a:custGeom>
          <a:solidFill>
            <a:srgbClr val="1D376C"/>
          </a:solidFill>
        </p:spPr>
        <p:txBody>
          <a:bodyPr wrap="square" lIns="0" tIns="0" rIns="0" bIns="0" rtlCol="0"/>
          <a:lstStyle/>
          <a:p>
            <a:endParaRPr/>
          </a:p>
        </p:txBody>
      </p:sp>
      <p:pic>
        <p:nvPicPr>
          <p:cNvPr id="23" name="bg object 23"/>
          <p:cNvPicPr/>
          <p:nvPr/>
        </p:nvPicPr>
        <p:blipFill>
          <a:blip r:embed="rId11" cstate="print"/>
          <a:stretch>
            <a:fillRect/>
          </a:stretch>
        </p:blipFill>
        <p:spPr>
          <a:xfrm>
            <a:off x="3804069" y="9564741"/>
            <a:ext cx="210533" cy="220474"/>
          </a:xfrm>
          <a:prstGeom prst="rect">
            <a:avLst/>
          </a:prstGeom>
        </p:spPr>
      </p:pic>
      <p:sp>
        <p:nvSpPr>
          <p:cNvPr id="24" name="bg object 24"/>
          <p:cNvSpPr/>
          <p:nvPr/>
        </p:nvSpPr>
        <p:spPr>
          <a:xfrm>
            <a:off x="4036435" y="9564979"/>
            <a:ext cx="998459" cy="220815"/>
          </a:xfrm>
          <a:custGeom>
            <a:avLst/>
            <a:gdLst/>
            <a:ahLst/>
            <a:cxnLst/>
            <a:rect l="l" t="t" r="r" b="b"/>
            <a:pathLst>
              <a:path w="1001395" h="220979">
                <a:moveTo>
                  <a:pt x="203949" y="12280"/>
                </a:moveTo>
                <a:lnTo>
                  <a:pt x="188925" y="7086"/>
                </a:lnTo>
                <a:lnTo>
                  <a:pt x="172478" y="3276"/>
                </a:lnTo>
                <a:lnTo>
                  <a:pt x="154774" y="914"/>
                </a:lnTo>
                <a:lnTo>
                  <a:pt x="135940" y="114"/>
                </a:lnTo>
                <a:lnTo>
                  <a:pt x="106959" y="1955"/>
                </a:lnTo>
                <a:lnTo>
                  <a:pt x="59994" y="17056"/>
                </a:lnTo>
                <a:lnTo>
                  <a:pt x="23749" y="49872"/>
                </a:lnTo>
                <a:lnTo>
                  <a:pt x="2755" y="96113"/>
                </a:lnTo>
                <a:lnTo>
                  <a:pt x="0" y="121475"/>
                </a:lnTo>
                <a:lnTo>
                  <a:pt x="1854" y="142646"/>
                </a:lnTo>
                <a:lnTo>
                  <a:pt x="16052" y="178346"/>
                </a:lnTo>
                <a:lnTo>
                  <a:pt x="59931" y="212572"/>
                </a:lnTo>
                <a:lnTo>
                  <a:pt x="101574" y="220472"/>
                </a:lnTo>
                <a:lnTo>
                  <a:pt x="116471" y="220408"/>
                </a:lnTo>
                <a:lnTo>
                  <a:pt x="162979" y="215315"/>
                </a:lnTo>
                <a:lnTo>
                  <a:pt x="178701" y="169037"/>
                </a:lnTo>
                <a:lnTo>
                  <a:pt x="165430" y="172885"/>
                </a:lnTo>
                <a:lnTo>
                  <a:pt x="151003" y="175856"/>
                </a:lnTo>
                <a:lnTo>
                  <a:pt x="136194" y="177533"/>
                </a:lnTo>
                <a:lnTo>
                  <a:pt x="121767" y="177507"/>
                </a:lnTo>
                <a:lnTo>
                  <a:pt x="98044" y="171818"/>
                </a:lnTo>
                <a:lnTo>
                  <a:pt x="79108" y="159143"/>
                </a:lnTo>
                <a:lnTo>
                  <a:pt x="66560" y="140385"/>
                </a:lnTo>
                <a:lnTo>
                  <a:pt x="62026" y="116497"/>
                </a:lnTo>
                <a:lnTo>
                  <a:pt x="67818" y="86804"/>
                </a:lnTo>
                <a:lnTo>
                  <a:pt x="84074" y="63360"/>
                </a:lnTo>
                <a:lnTo>
                  <a:pt x="109105" y="47967"/>
                </a:lnTo>
                <a:lnTo>
                  <a:pt x="141211" y="42430"/>
                </a:lnTo>
                <a:lnTo>
                  <a:pt x="152654" y="43103"/>
                </a:lnTo>
                <a:lnTo>
                  <a:pt x="164782" y="45072"/>
                </a:lnTo>
                <a:lnTo>
                  <a:pt x="177368" y="48298"/>
                </a:lnTo>
                <a:lnTo>
                  <a:pt x="190195" y="52768"/>
                </a:lnTo>
                <a:lnTo>
                  <a:pt x="203949" y="12280"/>
                </a:lnTo>
                <a:close/>
              </a:path>
              <a:path w="1001395" h="220979">
                <a:moveTo>
                  <a:pt x="406260" y="12280"/>
                </a:moveTo>
                <a:lnTo>
                  <a:pt x="391236" y="7086"/>
                </a:lnTo>
                <a:lnTo>
                  <a:pt x="374802" y="3276"/>
                </a:lnTo>
                <a:lnTo>
                  <a:pt x="357085" y="914"/>
                </a:lnTo>
                <a:lnTo>
                  <a:pt x="338251" y="114"/>
                </a:lnTo>
                <a:lnTo>
                  <a:pt x="309295" y="1955"/>
                </a:lnTo>
                <a:lnTo>
                  <a:pt x="262331" y="17056"/>
                </a:lnTo>
                <a:lnTo>
                  <a:pt x="226060" y="49872"/>
                </a:lnTo>
                <a:lnTo>
                  <a:pt x="205066" y="96113"/>
                </a:lnTo>
                <a:lnTo>
                  <a:pt x="202311" y="121475"/>
                </a:lnTo>
                <a:lnTo>
                  <a:pt x="204177" y="142646"/>
                </a:lnTo>
                <a:lnTo>
                  <a:pt x="218376" y="178346"/>
                </a:lnTo>
                <a:lnTo>
                  <a:pt x="262255" y="212572"/>
                </a:lnTo>
                <a:lnTo>
                  <a:pt x="303898" y="220472"/>
                </a:lnTo>
                <a:lnTo>
                  <a:pt x="318795" y="220408"/>
                </a:lnTo>
                <a:lnTo>
                  <a:pt x="365302" y="215315"/>
                </a:lnTo>
                <a:lnTo>
                  <a:pt x="381038" y="169037"/>
                </a:lnTo>
                <a:lnTo>
                  <a:pt x="367753" y="172885"/>
                </a:lnTo>
                <a:lnTo>
                  <a:pt x="353326" y="175856"/>
                </a:lnTo>
                <a:lnTo>
                  <a:pt x="338531" y="177533"/>
                </a:lnTo>
                <a:lnTo>
                  <a:pt x="324116" y="177507"/>
                </a:lnTo>
                <a:lnTo>
                  <a:pt x="300380" y="171818"/>
                </a:lnTo>
                <a:lnTo>
                  <a:pt x="281432" y="159143"/>
                </a:lnTo>
                <a:lnTo>
                  <a:pt x="268884" y="140385"/>
                </a:lnTo>
                <a:lnTo>
                  <a:pt x="264337" y="116497"/>
                </a:lnTo>
                <a:lnTo>
                  <a:pt x="270141" y="86804"/>
                </a:lnTo>
                <a:lnTo>
                  <a:pt x="286385" y="63360"/>
                </a:lnTo>
                <a:lnTo>
                  <a:pt x="311416" y="47967"/>
                </a:lnTo>
                <a:lnTo>
                  <a:pt x="343522" y="42430"/>
                </a:lnTo>
                <a:lnTo>
                  <a:pt x="354965" y="43103"/>
                </a:lnTo>
                <a:lnTo>
                  <a:pt x="367106" y="45072"/>
                </a:lnTo>
                <a:lnTo>
                  <a:pt x="379691" y="48298"/>
                </a:lnTo>
                <a:lnTo>
                  <a:pt x="392506" y="52768"/>
                </a:lnTo>
                <a:lnTo>
                  <a:pt x="406260" y="12280"/>
                </a:lnTo>
                <a:close/>
              </a:path>
              <a:path w="1001395" h="220979">
                <a:moveTo>
                  <a:pt x="812812" y="11925"/>
                </a:moveTo>
                <a:lnTo>
                  <a:pt x="794270" y="6781"/>
                </a:lnTo>
                <a:lnTo>
                  <a:pt x="776173" y="3048"/>
                </a:lnTo>
                <a:lnTo>
                  <a:pt x="758672" y="774"/>
                </a:lnTo>
                <a:lnTo>
                  <a:pt x="741921" y="0"/>
                </a:lnTo>
                <a:lnTo>
                  <a:pt x="703910" y="4660"/>
                </a:lnTo>
                <a:lnTo>
                  <a:pt x="674522" y="17818"/>
                </a:lnTo>
                <a:lnTo>
                  <a:pt x="655535" y="38227"/>
                </a:lnTo>
                <a:lnTo>
                  <a:pt x="648817" y="64643"/>
                </a:lnTo>
                <a:lnTo>
                  <a:pt x="651802" y="83350"/>
                </a:lnTo>
                <a:lnTo>
                  <a:pt x="660755" y="98221"/>
                </a:lnTo>
                <a:lnTo>
                  <a:pt x="675589" y="110909"/>
                </a:lnTo>
                <a:lnTo>
                  <a:pt x="696264" y="123063"/>
                </a:lnTo>
                <a:lnTo>
                  <a:pt x="715454" y="133286"/>
                </a:lnTo>
                <a:lnTo>
                  <a:pt x="725170" y="139750"/>
                </a:lnTo>
                <a:lnTo>
                  <a:pt x="731278" y="146723"/>
                </a:lnTo>
                <a:lnTo>
                  <a:pt x="733399" y="155194"/>
                </a:lnTo>
                <a:lnTo>
                  <a:pt x="730402" y="165303"/>
                </a:lnTo>
                <a:lnTo>
                  <a:pt x="721614" y="172770"/>
                </a:lnTo>
                <a:lnTo>
                  <a:pt x="707415" y="177406"/>
                </a:lnTo>
                <a:lnTo>
                  <a:pt x="688174" y="178993"/>
                </a:lnTo>
                <a:lnTo>
                  <a:pt x="672604" y="178092"/>
                </a:lnTo>
                <a:lnTo>
                  <a:pt x="657593" y="175463"/>
                </a:lnTo>
                <a:lnTo>
                  <a:pt x="643331" y="171208"/>
                </a:lnTo>
                <a:lnTo>
                  <a:pt x="630021" y="165417"/>
                </a:lnTo>
                <a:lnTo>
                  <a:pt x="615784" y="207264"/>
                </a:lnTo>
                <a:lnTo>
                  <a:pt x="634758" y="213017"/>
                </a:lnTo>
                <a:lnTo>
                  <a:pt x="654367" y="217233"/>
                </a:lnTo>
                <a:lnTo>
                  <a:pt x="674293" y="219811"/>
                </a:lnTo>
                <a:lnTo>
                  <a:pt x="694207" y="220687"/>
                </a:lnTo>
                <a:lnTo>
                  <a:pt x="734288" y="215798"/>
                </a:lnTo>
                <a:lnTo>
                  <a:pt x="765314" y="202044"/>
                </a:lnTo>
                <a:lnTo>
                  <a:pt x="785342" y="180721"/>
                </a:lnTo>
                <a:lnTo>
                  <a:pt x="792441" y="153149"/>
                </a:lnTo>
                <a:lnTo>
                  <a:pt x="789368" y="134315"/>
                </a:lnTo>
                <a:lnTo>
                  <a:pt x="780427" y="119189"/>
                </a:lnTo>
                <a:lnTo>
                  <a:pt x="766038" y="106426"/>
                </a:lnTo>
                <a:lnTo>
                  <a:pt x="746633" y="94691"/>
                </a:lnTo>
                <a:lnTo>
                  <a:pt x="722388" y="81902"/>
                </a:lnTo>
                <a:lnTo>
                  <a:pt x="713168" y="75844"/>
                </a:lnTo>
                <a:lnTo>
                  <a:pt x="707478" y="69354"/>
                </a:lnTo>
                <a:lnTo>
                  <a:pt x="705535" y="61379"/>
                </a:lnTo>
                <a:lnTo>
                  <a:pt x="708177" y="52146"/>
                </a:lnTo>
                <a:lnTo>
                  <a:pt x="715695" y="45161"/>
                </a:lnTo>
                <a:lnTo>
                  <a:pt x="727570" y="40728"/>
                </a:lnTo>
                <a:lnTo>
                  <a:pt x="743242" y="39192"/>
                </a:lnTo>
                <a:lnTo>
                  <a:pt x="757072" y="40081"/>
                </a:lnTo>
                <a:lnTo>
                  <a:pt x="771194" y="42659"/>
                </a:lnTo>
                <a:lnTo>
                  <a:pt x="785291" y="46812"/>
                </a:lnTo>
                <a:lnTo>
                  <a:pt x="799020" y="52412"/>
                </a:lnTo>
                <a:lnTo>
                  <a:pt x="812812" y="11925"/>
                </a:lnTo>
                <a:close/>
              </a:path>
              <a:path w="1001395" h="220979">
                <a:moveTo>
                  <a:pt x="1001179" y="11925"/>
                </a:moveTo>
                <a:lnTo>
                  <a:pt x="982649" y="6781"/>
                </a:lnTo>
                <a:lnTo>
                  <a:pt x="964552" y="3048"/>
                </a:lnTo>
                <a:lnTo>
                  <a:pt x="947039" y="774"/>
                </a:lnTo>
                <a:lnTo>
                  <a:pt x="930275" y="0"/>
                </a:lnTo>
                <a:lnTo>
                  <a:pt x="892289" y="4660"/>
                </a:lnTo>
                <a:lnTo>
                  <a:pt x="862888" y="17818"/>
                </a:lnTo>
                <a:lnTo>
                  <a:pt x="843915" y="38227"/>
                </a:lnTo>
                <a:lnTo>
                  <a:pt x="837184" y="64643"/>
                </a:lnTo>
                <a:lnTo>
                  <a:pt x="840181" y="83350"/>
                </a:lnTo>
                <a:lnTo>
                  <a:pt x="849122" y="98221"/>
                </a:lnTo>
                <a:lnTo>
                  <a:pt x="863955" y="110909"/>
                </a:lnTo>
                <a:lnTo>
                  <a:pt x="884643" y="123063"/>
                </a:lnTo>
                <a:lnTo>
                  <a:pt x="903833" y="133286"/>
                </a:lnTo>
                <a:lnTo>
                  <a:pt x="913549" y="139750"/>
                </a:lnTo>
                <a:lnTo>
                  <a:pt x="919657" y="146723"/>
                </a:lnTo>
                <a:lnTo>
                  <a:pt x="921778" y="155194"/>
                </a:lnTo>
                <a:lnTo>
                  <a:pt x="918768" y="165303"/>
                </a:lnTo>
                <a:lnTo>
                  <a:pt x="909980" y="172770"/>
                </a:lnTo>
                <a:lnTo>
                  <a:pt x="895794" y="177406"/>
                </a:lnTo>
                <a:lnTo>
                  <a:pt x="876541" y="178993"/>
                </a:lnTo>
                <a:lnTo>
                  <a:pt x="860983" y="178092"/>
                </a:lnTo>
                <a:lnTo>
                  <a:pt x="845959" y="175463"/>
                </a:lnTo>
                <a:lnTo>
                  <a:pt x="831697" y="171208"/>
                </a:lnTo>
                <a:lnTo>
                  <a:pt x="818400" y="165417"/>
                </a:lnTo>
                <a:lnTo>
                  <a:pt x="804151" y="207264"/>
                </a:lnTo>
                <a:lnTo>
                  <a:pt x="823125" y="213017"/>
                </a:lnTo>
                <a:lnTo>
                  <a:pt x="842733" y="217233"/>
                </a:lnTo>
                <a:lnTo>
                  <a:pt x="862660" y="219811"/>
                </a:lnTo>
                <a:lnTo>
                  <a:pt x="882586" y="220687"/>
                </a:lnTo>
                <a:lnTo>
                  <a:pt x="922667" y="215798"/>
                </a:lnTo>
                <a:lnTo>
                  <a:pt x="953681" y="202044"/>
                </a:lnTo>
                <a:lnTo>
                  <a:pt x="973709" y="180721"/>
                </a:lnTo>
                <a:lnTo>
                  <a:pt x="980821" y="153149"/>
                </a:lnTo>
                <a:lnTo>
                  <a:pt x="977734" y="134315"/>
                </a:lnTo>
                <a:lnTo>
                  <a:pt x="968806" y="119189"/>
                </a:lnTo>
                <a:lnTo>
                  <a:pt x="954417" y="106426"/>
                </a:lnTo>
                <a:lnTo>
                  <a:pt x="935012" y="94691"/>
                </a:lnTo>
                <a:lnTo>
                  <a:pt x="910755" y="81902"/>
                </a:lnTo>
                <a:lnTo>
                  <a:pt x="901534" y="75844"/>
                </a:lnTo>
                <a:lnTo>
                  <a:pt x="895858" y="69354"/>
                </a:lnTo>
                <a:lnTo>
                  <a:pt x="893914" y="61379"/>
                </a:lnTo>
                <a:lnTo>
                  <a:pt x="896543" y="52146"/>
                </a:lnTo>
                <a:lnTo>
                  <a:pt x="904062" y="45161"/>
                </a:lnTo>
                <a:lnTo>
                  <a:pt x="915936" y="40728"/>
                </a:lnTo>
                <a:lnTo>
                  <a:pt x="931608" y="39192"/>
                </a:lnTo>
                <a:lnTo>
                  <a:pt x="945438" y="40081"/>
                </a:lnTo>
                <a:lnTo>
                  <a:pt x="959561" y="42659"/>
                </a:lnTo>
                <a:lnTo>
                  <a:pt x="973658" y="46812"/>
                </a:lnTo>
                <a:lnTo>
                  <a:pt x="987386" y="52412"/>
                </a:lnTo>
                <a:lnTo>
                  <a:pt x="1001179" y="11925"/>
                </a:lnTo>
                <a:close/>
              </a:path>
            </a:pathLst>
          </a:custGeom>
          <a:solidFill>
            <a:srgbClr val="1D376C"/>
          </a:solidFill>
        </p:spPr>
        <p:txBody>
          <a:bodyPr wrap="square" lIns="0" tIns="0" rIns="0" bIns="0" rtlCol="0"/>
          <a:lstStyle/>
          <a:p>
            <a:endParaRPr/>
          </a:p>
        </p:txBody>
      </p:sp>
      <p:sp>
        <p:nvSpPr>
          <p:cNvPr id="25" name="bg object 25"/>
          <p:cNvSpPr/>
          <p:nvPr/>
        </p:nvSpPr>
        <p:spPr>
          <a:xfrm>
            <a:off x="12663" y="12690"/>
            <a:ext cx="2435684" cy="2385829"/>
          </a:xfrm>
          <a:custGeom>
            <a:avLst/>
            <a:gdLst/>
            <a:ahLst/>
            <a:cxnLst/>
            <a:rect l="l" t="t" r="r" b="b"/>
            <a:pathLst>
              <a:path w="2442845" h="2387600">
                <a:moveTo>
                  <a:pt x="2442848" y="0"/>
                </a:moveTo>
                <a:lnTo>
                  <a:pt x="2119690" y="0"/>
                </a:lnTo>
                <a:lnTo>
                  <a:pt x="0" y="2068337"/>
                </a:lnTo>
                <a:lnTo>
                  <a:pt x="4406" y="2387354"/>
                </a:lnTo>
                <a:lnTo>
                  <a:pt x="2442848" y="0"/>
                </a:lnTo>
                <a:close/>
              </a:path>
            </a:pathLst>
          </a:custGeom>
          <a:solidFill>
            <a:srgbClr val="F5821F"/>
          </a:solidFill>
        </p:spPr>
        <p:txBody>
          <a:bodyPr wrap="square" lIns="0" tIns="0" rIns="0" bIns="0" rtlCol="0"/>
          <a:lstStyle/>
          <a:p>
            <a:endParaRPr/>
          </a:p>
        </p:txBody>
      </p:sp>
      <p:sp>
        <p:nvSpPr>
          <p:cNvPr id="2" name="Holder 2"/>
          <p:cNvSpPr>
            <a:spLocks noGrp="1"/>
          </p:cNvSpPr>
          <p:nvPr>
            <p:ph type="title"/>
          </p:nvPr>
        </p:nvSpPr>
        <p:spPr>
          <a:xfrm>
            <a:off x="1326844" y="1555503"/>
            <a:ext cx="4912319" cy="969496"/>
          </a:xfrm>
          <a:prstGeom prst="rect">
            <a:avLst/>
          </a:prstGeom>
        </p:spPr>
        <p:txBody>
          <a:bodyPr wrap="square" lIns="0" tIns="0" rIns="0" bIns="0">
            <a:spAutoFit/>
          </a:bodyPr>
          <a:lstStyle>
            <a:lvl1pPr>
              <a:defRPr sz="6300" b="0" i="0">
                <a:solidFill>
                  <a:srgbClr val="231F20"/>
                </a:solidFill>
                <a:latin typeface="Microsoft Sans Serif" panose="020B0604020202020204"/>
                <a:cs typeface="Microsoft Sans Serif" panose="020B0604020202020204"/>
              </a:defRPr>
            </a:lvl1pPr>
          </a:lstStyle>
          <a:p>
            <a:endParaRPr/>
          </a:p>
        </p:txBody>
      </p:sp>
      <p:sp>
        <p:nvSpPr>
          <p:cNvPr id="3" name="Holder 3"/>
          <p:cNvSpPr>
            <a:spLocks noGrp="1"/>
          </p:cNvSpPr>
          <p:nvPr>
            <p:ph type="body" idx="1"/>
          </p:nvPr>
        </p:nvSpPr>
        <p:spPr>
          <a:xfrm>
            <a:off x="378300" y="2459117"/>
            <a:ext cx="680940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2442" y="9943387"/>
            <a:ext cx="242112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300" y="9943387"/>
            <a:ext cx="1740181"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6/15/2022</a:t>
            </a:fld>
            <a:endParaRPr lang="en-US"/>
          </a:p>
        </p:txBody>
      </p:sp>
      <p:sp>
        <p:nvSpPr>
          <p:cNvPr id="6" name="Holder 6"/>
          <p:cNvSpPr>
            <a:spLocks noGrp="1"/>
          </p:cNvSpPr>
          <p:nvPr>
            <p:ph type="sldNum" sz="quarter" idx="7"/>
          </p:nvPr>
        </p:nvSpPr>
        <p:spPr>
          <a:xfrm>
            <a:off x="5447525" y="9943387"/>
            <a:ext cx="174018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5930">
        <a:defRPr>
          <a:latin typeface="+mn-lt"/>
          <a:ea typeface="+mn-ea"/>
          <a:cs typeface="+mn-cs"/>
        </a:defRPr>
      </a:lvl2pPr>
      <a:lvl3pPr marL="911860">
        <a:defRPr>
          <a:latin typeface="+mn-lt"/>
          <a:ea typeface="+mn-ea"/>
          <a:cs typeface="+mn-cs"/>
        </a:defRPr>
      </a:lvl3pPr>
      <a:lvl4pPr marL="1367790">
        <a:defRPr>
          <a:latin typeface="+mn-lt"/>
          <a:ea typeface="+mn-ea"/>
          <a:cs typeface="+mn-cs"/>
        </a:defRPr>
      </a:lvl4pPr>
      <a:lvl5pPr marL="1823720">
        <a:defRPr>
          <a:latin typeface="+mn-lt"/>
          <a:ea typeface="+mn-ea"/>
          <a:cs typeface="+mn-cs"/>
        </a:defRPr>
      </a:lvl5pPr>
      <a:lvl6pPr marL="2279650">
        <a:defRPr>
          <a:latin typeface="+mn-lt"/>
          <a:ea typeface="+mn-ea"/>
          <a:cs typeface="+mn-cs"/>
        </a:defRPr>
      </a:lvl6pPr>
      <a:lvl7pPr marL="2734945">
        <a:defRPr>
          <a:latin typeface="+mn-lt"/>
          <a:ea typeface="+mn-ea"/>
          <a:cs typeface="+mn-cs"/>
        </a:defRPr>
      </a:lvl7pPr>
      <a:lvl8pPr marL="3190875">
        <a:defRPr>
          <a:latin typeface="+mn-lt"/>
          <a:ea typeface="+mn-ea"/>
          <a:cs typeface="+mn-cs"/>
        </a:defRPr>
      </a:lvl8pPr>
      <a:lvl9pPr marL="3646805">
        <a:defRPr>
          <a:latin typeface="+mn-lt"/>
          <a:ea typeface="+mn-ea"/>
          <a:cs typeface="+mn-cs"/>
        </a:defRPr>
      </a:lvl9pPr>
    </p:bodyStyle>
    <p:otherStyle>
      <a:lvl1pPr marL="0">
        <a:defRPr>
          <a:latin typeface="+mn-lt"/>
          <a:ea typeface="+mn-ea"/>
          <a:cs typeface="+mn-cs"/>
        </a:defRPr>
      </a:lvl1pPr>
      <a:lvl2pPr marL="455930">
        <a:defRPr>
          <a:latin typeface="+mn-lt"/>
          <a:ea typeface="+mn-ea"/>
          <a:cs typeface="+mn-cs"/>
        </a:defRPr>
      </a:lvl2pPr>
      <a:lvl3pPr marL="911860">
        <a:defRPr>
          <a:latin typeface="+mn-lt"/>
          <a:ea typeface="+mn-ea"/>
          <a:cs typeface="+mn-cs"/>
        </a:defRPr>
      </a:lvl3pPr>
      <a:lvl4pPr marL="1367790">
        <a:defRPr>
          <a:latin typeface="+mn-lt"/>
          <a:ea typeface="+mn-ea"/>
          <a:cs typeface="+mn-cs"/>
        </a:defRPr>
      </a:lvl4pPr>
      <a:lvl5pPr marL="1823720">
        <a:defRPr>
          <a:latin typeface="+mn-lt"/>
          <a:ea typeface="+mn-ea"/>
          <a:cs typeface="+mn-cs"/>
        </a:defRPr>
      </a:lvl5pPr>
      <a:lvl6pPr marL="2279650">
        <a:defRPr>
          <a:latin typeface="+mn-lt"/>
          <a:ea typeface="+mn-ea"/>
          <a:cs typeface="+mn-cs"/>
        </a:defRPr>
      </a:lvl6pPr>
      <a:lvl7pPr marL="2734945">
        <a:defRPr>
          <a:latin typeface="+mn-lt"/>
          <a:ea typeface="+mn-ea"/>
          <a:cs typeface="+mn-cs"/>
        </a:defRPr>
      </a:lvl7pPr>
      <a:lvl8pPr marL="3190875">
        <a:defRPr>
          <a:latin typeface="+mn-lt"/>
          <a:ea typeface="+mn-ea"/>
          <a:cs typeface="+mn-cs"/>
        </a:defRPr>
      </a:lvl8pPr>
      <a:lvl9pPr marL="3646805">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156075" y="2309813"/>
            <a:ext cx="3403600" cy="3603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6" name="TextBox 7"/>
          <p:cNvSpPr txBox="1">
            <a:spLocks noChangeArrowheads="1"/>
          </p:cNvSpPr>
          <p:nvPr/>
        </p:nvSpPr>
        <p:spPr bwMode="auto">
          <a:xfrm>
            <a:off x="508000" y="592138"/>
            <a:ext cx="47545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a:solidFill>
                  <a:schemeClr val="accent2"/>
                </a:solidFill>
                <a:latin typeface="Arial" panose="020B0604020202020204" pitchFamily="34" charset="0"/>
                <a:cs typeface="Arial" panose="020B0604020202020204" pitchFamily="34" charset="0"/>
              </a:rPr>
              <a:t>Daily Market </a:t>
            </a:r>
          </a:p>
        </p:txBody>
      </p:sp>
      <p:sp>
        <p:nvSpPr>
          <p:cNvPr id="3077" name="TextBox 8"/>
          <p:cNvSpPr txBox="1">
            <a:spLocks noChangeArrowheads="1"/>
          </p:cNvSpPr>
          <p:nvPr/>
        </p:nvSpPr>
        <p:spPr bwMode="auto">
          <a:xfrm>
            <a:off x="474663" y="960438"/>
            <a:ext cx="57404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8000" b="1" dirty="0">
                <a:solidFill>
                  <a:schemeClr val="accent2"/>
                </a:solidFill>
                <a:latin typeface="Arial" panose="020B0604020202020204" pitchFamily="34" charset="0"/>
                <a:cs typeface="Arial" panose="020B0604020202020204" pitchFamily="34" charset="0"/>
              </a:rPr>
              <a:t>Update</a:t>
            </a:r>
          </a:p>
        </p:txBody>
      </p:sp>
      <p:sp>
        <p:nvSpPr>
          <p:cNvPr id="3078" name="TextBox 9"/>
          <p:cNvSpPr txBox="1">
            <a:spLocks noChangeArrowheads="1"/>
          </p:cNvSpPr>
          <p:nvPr/>
        </p:nvSpPr>
        <p:spPr bwMode="auto">
          <a:xfrm>
            <a:off x="4860925" y="2346325"/>
            <a:ext cx="24161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chemeClr val="bg1"/>
                </a:solidFill>
                <a:latin typeface="Arial" panose="020B0604020202020204" pitchFamily="34" charset="0"/>
                <a:cs typeface="Arial" panose="020B0604020202020204" pitchFamily="34" charset="0"/>
              </a:rPr>
              <a:t>Wednesday, 15 June 2022</a:t>
            </a:r>
          </a:p>
        </p:txBody>
      </p:sp>
      <p:sp>
        <p:nvSpPr>
          <p:cNvPr id="2" name="Rectangle 1"/>
          <p:cNvSpPr/>
          <p:nvPr/>
        </p:nvSpPr>
        <p:spPr>
          <a:xfrm>
            <a:off x="0" y="2309813"/>
            <a:ext cx="4284663" cy="3603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308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9538" y="187325"/>
            <a:ext cx="2255837"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Box 12"/>
          <p:cNvSpPr txBox="1">
            <a:spLocks noChangeArrowheads="1"/>
          </p:cNvSpPr>
          <p:nvPr/>
        </p:nvSpPr>
        <p:spPr bwMode="auto">
          <a:xfrm>
            <a:off x="576263" y="2346325"/>
            <a:ext cx="3708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dirty="0">
                <a:solidFill>
                  <a:schemeClr val="bg1"/>
                </a:solidFill>
                <a:latin typeface="Arial" panose="020B0604020202020204" pitchFamily="34" charset="0"/>
                <a:cs typeface="Arial" panose="020B0604020202020204" pitchFamily="34" charset="0"/>
              </a:rPr>
              <a:t>...A daily publication of Treasury Unit of Access Bank Plc</a:t>
            </a:r>
            <a:r>
              <a:rPr lang="en-US" altLang="en-US" sz="1000" dirty="0">
                <a:solidFill>
                  <a:schemeClr val="bg1"/>
                </a:solidFill>
                <a:latin typeface="Effra Medium"/>
              </a:rPr>
              <a:t>.</a:t>
            </a:r>
          </a:p>
        </p:txBody>
      </p:sp>
      <p:sp>
        <p:nvSpPr>
          <p:cNvPr id="17" name="TextBox 16"/>
          <p:cNvSpPr txBox="1"/>
          <p:nvPr/>
        </p:nvSpPr>
        <p:spPr>
          <a:xfrm>
            <a:off x="3982828" y="2809290"/>
            <a:ext cx="2055564"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just" eaLnBrk="1" fontAlgn="auto" hangingPunct="1">
              <a:spcBef>
                <a:spcPts val="0"/>
              </a:spcBef>
              <a:spcAft>
                <a:spcPts val="0"/>
              </a:spcAft>
              <a:defRPr/>
            </a:pPr>
            <a:r>
              <a:rPr lang="en-US" sz="900" b="1" dirty="0">
                <a:solidFill>
                  <a:srgbClr val="E68900"/>
                </a:solidFill>
                <a:latin typeface="Arial" panose="020B0604020202020204" pitchFamily="34" charset="0"/>
                <a:ea typeface="MS PGothic" panose="020B0600070205080204" pitchFamily="34" charset="-128"/>
                <a:cs typeface="Arial" panose="020B0604020202020204" pitchFamily="34" charset="0"/>
                <a:sym typeface="Arial" panose="020B0604020202020204"/>
              </a:rPr>
              <a:t>Money</a:t>
            </a:r>
            <a:r>
              <a:rPr lang="en-US" sz="1000" b="1" dirty="0">
                <a:latin typeface="Arial" panose="020B0604020202020204" pitchFamily="34" charset="0"/>
                <a:ea typeface="Arial" panose="020B0604020202020204"/>
                <a:cs typeface="Arial" panose="020B0604020202020204" pitchFamily="34" charset="0"/>
                <a:sym typeface="Arial" panose="020B0604020202020204"/>
              </a:rPr>
              <a:t> </a:t>
            </a:r>
            <a:r>
              <a:rPr lang="en-US" sz="900" b="1" dirty="0">
                <a:solidFill>
                  <a:srgbClr val="E68900"/>
                </a:solidFill>
                <a:latin typeface="Arial" panose="020B0604020202020204" pitchFamily="34" charset="0"/>
                <a:ea typeface="MS PGothic" panose="020B0600070205080204" pitchFamily="34" charset="-128"/>
                <a:cs typeface="Arial" panose="020B0604020202020204" pitchFamily="34" charset="0"/>
                <a:sym typeface="Arial" panose="020B0604020202020204"/>
              </a:rPr>
              <a:t>Market</a:t>
            </a:r>
            <a:r>
              <a:rPr lang="en-US" sz="1000" b="1" dirty="0">
                <a:latin typeface="Arial" panose="020B0604020202020204" pitchFamily="34" charset="0"/>
                <a:ea typeface="Arial" panose="020B0604020202020204"/>
                <a:cs typeface="Arial" panose="020B0604020202020204" pitchFamily="34" charset="0"/>
                <a:sym typeface="Arial" panose="020B0604020202020204"/>
              </a:rPr>
              <a:t> </a:t>
            </a:r>
            <a:r>
              <a:rPr lang="en-US" sz="900" b="1" dirty="0">
                <a:solidFill>
                  <a:srgbClr val="E68900"/>
                </a:solidFill>
                <a:latin typeface="Arial" panose="020B0604020202020204" pitchFamily="34" charset="0"/>
                <a:ea typeface="MS PGothic" panose="020B0600070205080204" pitchFamily="34" charset="-128"/>
                <a:cs typeface="Arial" panose="020B0604020202020204" pitchFamily="34" charset="0"/>
                <a:sym typeface="Arial" panose="020B0604020202020204"/>
              </a:rPr>
              <a:t>Rate</a:t>
            </a:r>
            <a:r>
              <a:rPr lang="en-US" sz="1000" b="1" dirty="0">
                <a:latin typeface="Arial" panose="020B0604020202020204" pitchFamily="34" charset="0"/>
                <a:ea typeface="Arial" panose="020B0604020202020204"/>
                <a:cs typeface="Arial" panose="020B0604020202020204" pitchFamily="34" charset="0"/>
                <a:sym typeface="Arial" panose="020B0604020202020204"/>
              </a:rPr>
              <a:t> </a:t>
            </a:r>
            <a:r>
              <a:rPr lang="en-US" sz="900" b="1" dirty="0">
                <a:solidFill>
                  <a:srgbClr val="E68900"/>
                </a:solidFill>
                <a:latin typeface="Arial" panose="020B0604020202020204" pitchFamily="34" charset="0"/>
                <a:ea typeface="MS PGothic" panose="020B0600070205080204" pitchFamily="34" charset="-128"/>
                <a:cs typeface="Arial" panose="020B0604020202020204" pitchFamily="34" charset="0"/>
                <a:sym typeface="Arial" panose="020B0604020202020204"/>
              </a:rPr>
              <a:t>Movement</a:t>
            </a:r>
            <a:endParaRPr lang="en-US" sz="900" b="1" dirty="0">
              <a:solidFill>
                <a:srgbClr val="E68900"/>
              </a:solidFill>
              <a:latin typeface="Arial" panose="020B0604020202020204" pitchFamily="34" charset="0"/>
              <a:ea typeface="MS PGothic" panose="020B0600070205080204" pitchFamily="34" charset="-128"/>
              <a:cs typeface="Arial" panose="020B060402020202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323621399"/>
              </p:ext>
            </p:extLst>
          </p:nvPr>
        </p:nvGraphicFramePr>
        <p:xfrm>
          <a:off x="3902074" y="5789711"/>
          <a:ext cx="3078004" cy="1860475"/>
        </p:xfrm>
        <a:graphic>
          <a:graphicData uri="http://schemas.openxmlformats.org/drawingml/2006/table">
            <a:tbl>
              <a:tblPr/>
              <a:tblGrid>
                <a:gridCol w="1185508">
                  <a:extLst>
                    <a:ext uri="{9D8B030D-6E8A-4147-A177-3AD203B41FA5}">
                      <a16:colId xmlns:a16="http://schemas.microsoft.com/office/drawing/2014/main" val="20000"/>
                    </a:ext>
                  </a:extLst>
                </a:gridCol>
                <a:gridCol w="621842">
                  <a:extLst>
                    <a:ext uri="{9D8B030D-6E8A-4147-A177-3AD203B41FA5}">
                      <a16:colId xmlns:a16="http://schemas.microsoft.com/office/drawing/2014/main" val="20001"/>
                    </a:ext>
                  </a:extLst>
                </a:gridCol>
                <a:gridCol w="625526">
                  <a:extLst>
                    <a:ext uri="{9D8B030D-6E8A-4147-A177-3AD203B41FA5}">
                      <a16:colId xmlns:a16="http://schemas.microsoft.com/office/drawing/2014/main" val="20002"/>
                    </a:ext>
                  </a:extLst>
                </a:gridCol>
                <a:gridCol w="645128">
                  <a:extLst>
                    <a:ext uri="{9D8B030D-6E8A-4147-A177-3AD203B41FA5}">
                      <a16:colId xmlns:a16="http://schemas.microsoft.com/office/drawing/2014/main" val="20003"/>
                    </a:ext>
                  </a:extLst>
                </a:gridCol>
              </a:tblGrid>
              <a:tr h="525419">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r" defTabSz="316230" rtl="0" eaLnBrk="1" fontAlgn="base" latinLnBrk="0" hangingPunct="1">
                        <a:lnSpc>
                          <a:spcPct val="100000"/>
                        </a:lnSpc>
                        <a:spcBef>
                          <a:spcPct val="0"/>
                        </a:spcBef>
                        <a:spcAft>
                          <a:spcPct val="0"/>
                        </a:spcAft>
                        <a:buClrTx/>
                        <a:buSzTx/>
                        <a:buFontTx/>
                        <a:buNone/>
                      </a:pP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endParaRPr>
                    </a:p>
                  </a:txBody>
                  <a:tcPr marT="45726" marB="45726" anchor="ctr" horzOverflow="overflow">
                    <a:lnL>
                      <a:noFill/>
                    </a:lnL>
                    <a:lnR>
                      <a:noFill/>
                    </a:lnR>
                    <a:lnT>
                      <a:noFill/>
                    </a:lnT>
                    <a:lnB>
                      <a:noFill/>
                    </a:lnB>
                    <a:lnTlToBr>
                      <a:noFill/>
                    </a:lnTlToBr>
                    <a:lnBlToTr>
                      <a:noFill/>
                    </a:lnBlToTr>
                    <a:noFill/>
                  </a:tcPr>
                </a:tc>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316230" rtl="0" eaLnBrk="1" fontAlgn="base"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Current</a:t>
                      </a:r>
                    </a:p>
                  </a:txBody>
                  <a:tcPr marT="45726" marB="45726" anchor="ctr" horzOverflow="overflow">
                    <a:lnL>
                      <a:noFill/>
                    </a:lnL>
                    <a:lnR>
                      <a:noFill/>
                    </a:lnR>
                    <a:lnT>
                      <a:noFill/>
                    </a:lnT>
                    <a:lnB>
                      <a:noFill/>
                    </a:lnB>
                    <a:lnTlToBr>
                      <a:noFill/>
                    </a:lnTlToBr>
                    <a:lnBlToTr>
                      <a:noFill/>
                    </a:lnBlToTr>
                    <a:noFill/>
                  </a:tcPr>
                </a:tc>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316230" rtl="0" eaLnBrk="1" fontAlgn="base"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Previous</a:t>
                      </a:r>
                    </a:p>
                  </a:txBody>
                  <a:tcPr marT="45726" marB="45726" anchor="ctr" horzOverflow="overflow">
                    <a:lnL>
                      <a:noFill/>
                    </a:lnL>
                    <a:lnR>
                      <a:noFill/>
                    </a:lnR>
                    <a:lnT>
                      <a:noFill/>
                    </a:lnT>
                    <a:lnB>
                      <a:noFill/>
                    </a:lnB>
                    <a:lnTlToBr>
                      <a:noFill/>
                    </a:lnTlToBr>
                    <a:lnBlToTr>
                      <a:noFill/>
                    </a:lnBlToTr>
                    <a:noFill/>
                  </a:tcPr>
                </a:tc>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316230" rtl="0" eaLnBrk="1" fontAlgn="base"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a:t>
                      </a:r>
                    </a:p>
                  </a:txBody>
                  <a:tcPr marT="45726" marB="45726"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05814">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base"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I&amp;E Closing</a:t>
                      </a:r>
                    </a:p>
                  </a:txBody>
                  <a:tcPr marT="45726" marB="45726" anchor="ctr" horzOverflow="overflow">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420.00</a:t>
                      </a:r>
                    </a:p>
                  </a:txBody>
                  <a:tcPr marL="9525" marR="9525" marT="9525" marB="0" anchor="ctr">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420.75</a:t>
                      </a: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800" b="0" i="0" u="none" strike="noStrike" kern="1200" dirty="0">
                          <a:solidFill>
                            <a:schemeClr val="tx1"/>
                          </a:solidFill>
                          <a:effectLst/>
                          <a:latin typeface="Arial" panose="020B0604020202020204" pitchFamily="34" charset="0"/>
                          <a:ea typeface="+mn-ea"/>
                          <a:cs typeface="+mn-cs"/>
                        </a:rPr>
                        <a:t>(0.18%)</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13656">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base"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NAFEX</a:t>
                      </a:r>
                    </a:p>
                  </a:txBody>
                  <a:tcPr marT="45726" marB="45726" anchor="ctr" horzOverflow="overflow">
                    <a:lnL>
                      <a:noFill/>
                    </a:lnL>
                    <a:lnR>
                      <a:noFill/>
                    </a:lnR>
                    <a:lnT>
                      <a:noFill/>
                    </a:lnT>
                    <a:lnB>
                      <a:noFill/>
                    </a:lnB>
                    <a:lnTlToBr>
                      <a:noFill/>
                    </a:lnTlToBr>
                    <a:lnBlToTr>
                      <a:noFill/>
                    </a:lnBlToTr>
                    <a:noFill/>
                  </a:tcPr>
                </a:tc>
                <a:tc>
                  <a:txBody>
                    <a:bodyPr/>
                    <a:lstStyle/>
                    <a:p>
                      <a:pPr marL="0" marR="0" lvl="0" indent="0" algn="ctr" defTabSz="755650" rtl="0" eaLnBrk="1" fontAlgn="b"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Arial" panose="020B0604020202020204" pitchFamily="34" charset="0"/>
                          <a:ea typeface="+mn-ea"/>
                          <a:cs typeface="+mn-cs"/>
                        </a:rPr>
                        <a:t>418.68</a:t>
                      </a:r>
                    </a:p>
                  </a:txBody>
                  <a:tcPr marL="9525" marR="9525" marT="9525" marB="0" anchor="ctr">
                    <a:lnL>
                      <a:noFill/>
                    </a:lnL>
                    <a:lnR>
                      <a:noFill/>
                    </a:lnR>
                    <a:lnT>
                      <a:noFill/>
                    </a:lnT>
                    <a:lnB>
                      <a:noFill/>
                    </a:lnB>
                    <a:lnTlToBr>
                      <a:noFill/>
                    </a:lnTlToBr>
                    <a:lnBlToTr>
                      <a:noFill/>
                    </a:lnBlToTr>
                    <a:noFill/>
                  </a:tcPr>
                </a:tc>
                <a:tc>
                  <a:txBody>
                    <a:bodyPr/>
                    <a:lstStyle/>
                    <a:p>
                      <a:pPr marL="0" marR="0" lvl="0" indent="0" algn="ctr" defTabSz="755650" rtl="0" eaLnBrk="1" fontAlgn="b"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Arial" panose="020B0604020202020204" pitchFamily="34" charset="0"/>
                          <a:ea typeface="+mn-ea"/>
                          <a:cs typeface="+mn-cs"/>
                        </a:rPr>
                        <a:t>418.25</a:t>
                      </a:r>
                    </a:p>
                  </a:txBody>
                  <a:tcPr marL="9525" marR="9525" marT="9525" marB="0" anchor="ctr">
                    <a:lnL>
                      <a:noFill/>
                    </a:lnL>
                    <a:lnR>
                      <a:noFill/>
                    </a:lnR>
                    <a:lnT>
                      <a:noFill/>
                    </a:lnT>
                    <a:lnB>
                      <a:noFill/>
                    </a:lnB>
                    <a:lnTlToBr>
                      <a:noFill/>
                    </a:lnTlToBr>
                    <a:lnBlToTr>
                      <a:noFill/>
                    </a:lnBlToTr>
                    <a:noFill/>
                  </a:tcPr>
                </a:tc>
                <a:tc>
                  <a:txBody>
                    <a:bodyPr/>
                    <a:lstStyle/>
                    <a:p>
                      <a:pPr algn="ctr" fontAlgn="b"/>
                      <a:r>
                        <a:rPr lang="en-US" sz="800" b="0" i="0" u="none" strike="noStrike" kern="1200" dirty="0">
                          <a:solidFill>
                            <a:schemeClr val="tx1"/>
                          </a:solidFill>
                          <a:effectLst/>
                          <a:latin typeface="Arial" panose="020B0604020202020204" pitchFamily="34" charset="0"/>
                          <a:ea typeface="+mn-ea"/>
                          <a:cs typeface="+mn-cs"/>
                        </a:rPr>
                        <a:t>(0.10)%</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15586">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base" latinLnBrk="0" hangingPunct="1">
                        <a:lnSpc>
                          <a:spcPct val="100000"/>
                        </a:lnSpc>
                        <a:spcBef>
                          <a:spcPct val="0"/>
                        </a:spcBef>
                        <a:spcAft>
                          <a:spcPct val="0"/>
                        </a:spcAft>
                        <a:buClrTx/>
                        <a:buSzTx/>
                        <a:buFontTx/>
                        <a:buNone/>
                      </a:pP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endParaRPr>
                    </a:p>
                  </a:txBody>
                  <a:tcPr marT="45726" marB="45726" anchor="ctr" horzOverflow="overflow">
                    <a:lnL>
                      <a:noFill/>
                    </a:lnL>
                    <a:lnR>
                      <a:noFill/>
                    </a:lnR>
                    <a:lnT>
                      <a:noFill/>
                    </a:lnT>
                    <a:lnB>
                      <a:noFill/>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b" latinLnBrk="0" hangingPunct="1">
                        <a:lnSpc>
                          <a:spcPct val="100000"/>
                        </a:lnSpc>
                        <a:spcBef>
                          <a:spcPct val="0"/>
                        </a:spcBef>
                        <a:spcAft>
                          <a:spcPct val="0"/>
                        </a:spcAft>
                        <a:buClrTx/>
                        <a:buSzTx/>
                        <a:buFontTx/>
                        <a:buNone/>
                      </a:pPr>
                      <a:endPar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9525" marR="9525" marT="9528" marB="0" anchor="ctr" horzOverflow="overflow">
                    <a:lnL>
                      <a:noFill/>
                    </a:lnL>
                    <a:lnR>
                      <a:noFill/>
                    </a:lnR>
                    <a:lnT>
                      <a:noFill/>
                    </a:lnT>
                    <a:lnB>
                      <a:noFill/>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b" latinLnBrk="0" hangingPunct="1">
                        <a:lnSpc>
                          <a:spcPct val="100000"/>
                        </a:lnSpc>
                        <a:spcBef>
                          <a:spcPct val="0"/>
                        </a:spcBef>
                        <a:spcAft>
                          <a:spcPct val="0"/>
                        </a:spcAft>
                        <a:buClrTx/>
                        <a:buSzTx/>
                        <a:buFontTx/>
                        <a:buNone/>
                      </a:pPr>
                      <a:endParaRPr kumimoji="0" lang="en-US" altLang="en-US" sz="8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Calibri" panose="020F0502020204030204" pitchFamily="34" charset="0"/>
                      </a:endParaRPr>
                    </a:p>
                  </a:txBody>
                  <a:tcPr marL="9525" marR="9525" marT="9528" marB="0" anchor="ctr" horzOverflow="overflow">
                    <a:lnL>
                      <a:noFill/>
                    </a:lnL>
                    <a:lnR>
                      <a:noFill/>
                    </a:lnR>
                    <a:lnT>
                      <a:noFill/>
                    </a:lnT>
                    <a:lnB>
                      <a:noFill/>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b" latinLnBrk="0" hangingPunct="1">
                        <a:lnSpc>
                          <a:spcPct val="100000"/>
                        </a:lnSpc>
                        <a:spcBef>
                          <a:spcPct val="0"/>
                        </a:spcBef>
                        <a:spcAft>
                          <a:spcPct val="0"/>
                        </a:spcAft>
                        <a:buClrTx/>
                        <a:buSzTx/>
                        <a:buFontTx/>
                        <a:buNone/>
                      </a:pPr>
                      <a:endParaRPr lang="en-US" altLang="en-US" sz="800" b="0" i="0" u="none" strike="noStrike" kern="1200" dirty="0">
                        <a:solidFill>
                          <a:schemeClr val="tx1"/>
                        </a:solidFill>
                        <a:effectLst/>
                        <a:latin typeface="Arial" panose="020B0604020202020204" pitchFamily="34" charset="0"/>
                        <a:ea typeface="+mn-ea"/>
                        <a:cs typeface="+mn-cs"/>
                      </a:endParaRPr>
                    </a:p>
                  </a:txBody>
                  <a:tcPr marL="9525" marR="9525" marT="9522"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0" name="Rectangle 19"/>
          <p:cNvSpPr/>
          <p:nvPr/>
        </p:nvSpPr>
        <p:spPr>
          <a:xfrm>
            <a:off x="6460442" y="5870017"/>
            <a:ext cx="444012" cy="1600200"/>
          </a:xfrm>
          <a:prstGeom prst="rect">
            <a:avLst/>
          </a:prstGeom>
          <a:noFill/>
          <a:ln w="12700" cap="flat">
            <a:solidFill>
              <a:srgbClr val="FFC000"/>
            </a:solidFill>
            <a:prstDash val="dash"/>
            <a:bevel/>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hangingPunct="1">
              <a:spcBef>
                <a:spcPts val="0"/>
              </a:spcBef>
              <a:spcAft>
                <a:spcPts val="0"/>
              </a:spcAft>
              <a:defRPr/>
            </a:pPr>
            <a:endParaRPr lang="en-US" sz="9600"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1" name="TextBox 20"/>
          <p:cNvSpPr txBox="1"/>
          <p:nvPr/>
        </p:nvSpPr>
        <p:spPr>
          <a:xfrm>
            <a:off x="3924450" y="5754602"/>
            <a:ext cx="1199444"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just" eaLnBrk="1" fontAlgn="auto" hangingPunct="1">
              <a:spcBef>
                <a:spcPts val="0"/>
              </a:spcBef>
              <a:spcAft>
                <a:spcPts val="0"/>
              </a:spcAft>
              <a:defRPr/>
            </a:pPr>
            <a:r>
              <a:rPr lang="en-US" sz="900" b="1" dirty="0">
                <a:solidFill>
                  <a:srgbClr val="E68900"/>
                </a:solidFill>
                <a:latin typeface="Arial" panose="020B0604020202020204" pitchFamily="34" charset="0"/>
                <a:ea typeface="MS PGothic" panose="020B0600070205080204" pitchFamily="34" charset="-128"/>
                <a:cs typeface="Arial" panose="020B0604020202020204" pitchFamily="34" charset="0"/>
                <a:sym typeface="Arial" panose="020B0604020202020204"/>
              </a:rPr>
              <a:t>FX</a:t>
            </a:r>
            <a:r>
              <a:rPr lang="en-US" sz="900" b="1" dirty="0">
                <a:solidFill>
                  <a:srgbClr val="E68900"/>
                </a:solidFill>
                <a:latin typeface="Arial" panose="020B0604020202020204" pitchFamily="34" charset="0"/>
                <a:ea typeface="Arial" panose="020B0604020202020204"/>
                <a:cs typeface="Arial" panose="020B0604020202020204" pitchFamily="34" charset="0"/>
                <a:sym typeface="Arial" panose="020B0604020202020204"/>
              </a:rPr>
              <a:t> </a:t>
            </a:r>
            <a:r>
              <a:rPr lang="en-US" sz="900" b="1" dirty="0">
                <a:solidFill>
                  <a:srgbClr val="E68900"/>
                </a:solidFill>
                <a:latin typeface="Arial" panose="020B0604020202020204" pitchFamily="34" charset="0"/>
                <a:ea typeface="MS PGothic" panose="020B0600070205080204" pitchFamily="34" charset="-128"/>
                <a:cs typeface="Arial" panose="020B0604020202020204" pitchFamily="34" charset="0"/>
                <a:sym typeface="Arial" panose="020B0604020202020204"/>
              </a:rPr>
              <a:t>Rates</a:t>
            </a:r>
          </a:p>
        </p:txBody>
      </p:sp>
      <p:graphicFrame>
        <p:nvGraphicFramePr>
          <p:cNvPr id="22" name="Table 21"/>
          <p:cNvGraphicFramePr>
            <a:graphicFrameLocks noGrp="1"/>
          </p:cNvGraphicFramePr>
          <p:nvPr>
            <p:extLst>
              <p:ext uri="{D42A27DB-BD31-4B8C-83A1-F6EECF244321}">
                <p14:modId xmlns:p14="http://schemas.microsoft.com/office/powerpoint/2010/main" val="4070587501"/>
              </p:ext>
            </p:extLst>
          </p:nvPr>
        </p:nvGraphicFramePr>
        <p:xfrm>
          <a:off x="3868976" y="8690794"/>
          <a:ext cx="3035478" cy="1605291"/>
        </p:xfrm>
        <a:graphic>
          <a:graphicData uri="http://schemas.openxmlformats.org/drawingml/2006/table">
            <a:tbl>
              <a:tblPr firstRow="1" bandRow="1">
                <a:tableStyleId>{2D5ABB26-0587-4C30-8999-92F81FD0307C}</a:tableStyleId>
              </a:tblPr>
              <a:tblGrid>
                <a:gridCol w="870618">
                  <a:extLst>
                    <a:ext uri="{9D8B030D-6E8A-4147-A177-3AD203B41FA5}">
                      <a16:colId xmlns:a16="http://schemas.microsoft.com/office/drawing/2014/main" val="20000"/>
                    </a:ext>
                  </a:extLst>
                </a:gridCol>
                <a:gridCol w="584520">
                  <a:extLst>
                    <a:ext uri="{9D8B030D-6E8A-4147-A177-3AD203B41FA5}">
                      <a16:colId xmlns:a16="http://schemas.microsoft.com/office/drawing/2014/main" val="20001"/>
                    </a:ext>
                  </a:extLst>
                </a:gridCol>
                <a:gridCol w="906700">
                  <a:extLst>
                    <a:ext uri="{9D8B030D-6E8A-4147-A177-3AD203B41FA5}">
                      <a16:colId xmlns:a16="http://schemas.microsoft.com/office/drawing/2014/main" val="20002"/>
                    </a:ext>
                  </a:extLst>
                </a:gridCol>
                <a:gridCol w="673640">
                  <a:extLst>
                    <a:ext uri="{9D8B030D-6E8A-4147-A177-3AD203B41FA5}">
                      <a16:colId xmlns:a16="http://schemas.microsoft.com/office/drawing/2014/main" val="20003"/>
                    </a:ext>
                  </a:extLst>
                </a:gridCol>
              </a:tblGrid>
              <a:tr h="373360">
                <a:tc>
                  <a:txBody>
                    <a:bodyPr/>
                    <a:lstStyle/>
                    <a:p>
                      <a:pPr marL="0" marR="0" indent="0" algn="ctr" defTabSz="316230" rtl="0" fontAlgn="ctr" latinLnBrk="0">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NTB Maturity</a:t>
                      </a:r>
                    </a:p>
                  </a:txBody>
                  <a:tcPr marL="91441" marR="91441" marT="45723" marB="45723" anchor="ctr"/>
                </a:tc>
                <a:tc>
                  <a:txBody>
                    <a:bodyPr/>
                    <a:lstStyle/>
                    <a:p>
                      <a:pPr marL="0" marR="0" indent="0" algn="ctr" defTabSz="316230" rtl="0" fontAlgn="ctr" latinLnBrk="0">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Rate(%)</a:t>
                      </a:r>
                    </a:p>
                  </a:txBody>
                  <a:tcPr marL="91441" marR="91441" marT="45723" marB="45723" anchor="ctr"/>
                </a:tc>
                <a:tc>
                  <a:txBody>
                    <a:bodyPr/>
                    <a:lstStyle/>
                    <a:p>
                      <a:pPr marL="0" marR="0" indent="0" algn="ctr" defTabSz="316230" rtl="0" fontAlgn="ctr" latinLnBrk="0">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OMO Maturity</a:t>
                      </a:r>
                    </a:p>
                  </a:txBody>
                  <a:tcPr marL="91441" marR="91441" marT="45723" marB="45723" anchor="ctr"/>
                </a:tc>
                <a:tc>
                  <a:txBody>
                    <a:bodyPr/>
                    <a:lstStyle/>
                    <a:p>
                      <a:pPr marL="0" marR="0" indent="0" algn="ctr" defTabSz="316230" rtl="0" fontAlgn="ctr" latinLnBrk="0">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Rate(%)</a:t>
                      </a:r>
                    </a:p>
                  </a:txBody>
                  <a:tcPr marL="91441" marR="91441" marT="45723" marB="45723" anchor="ctr"/>
                </a:tc>
                <a:extLst>
                  <a:ext uri="{0D108BD9-81ED-4DB2-BD59-A6C34878D82A}">
                    <a16:rowId xmlns:a16="http://schemas.microsoft.com/office/drawing/2014/main" val="10000"/>
                  </a:ext>
                </a:extLst>
              </a:tr>
              <a:tr h="320519">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30-Jun-22</a:t>
                      </a:r>
                    </a:p>
                  </a:txBody>
                  <a:tcPr marL="9525" marR="9525" marT="9526" marB="0" anchor="ctr"/>
                </a:tc>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2.14</a:t>
                      </a:r>
                    </a:p>
                  </a:txBody>
                  <a:tcPr marL="0" marR="0" marT="0" marB="0" anchor="ctr"/>
                </a:tc>
                <a:tc>
                  <a:txBody>
                    <a:bodyPr/>
                    <a:lstStyle/>
                    <a:p>
                      <a:pPr marL="0" marR="0" lvl="0" indent="0" algn="ctr" defTabSz="316230" rtl="0" eaLnBrk="1" fontAlgn="ctr" latinLnBrk="0" hangingPunct="1">
                        <a:lnSpc>
                          <a:spcPct val="100000"/>
                        </a:lnSpc>
                        <a:spcBef>
                          <a:spcPts val="0"/>
                        </a:spcBef>
                        <a:spcAft>
                          <a:spcPts val="0"/>
                        </a:spcAft>
                        <a:buClrTx/>
                        <a:buSzTx/>
                        <a:buFontTx/>
                        <a:buNone/>
                        <a:defRPr/>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16-Aug-22</a:t>
                      </a:r>
                    </a:p>
                  </a:txBody>
                  <a:tcPr marL="0" marR="0" marT="0" marB="0" anchor="ctr"/>
                </a:tc>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3.20</a:t>
                      </a:r>
                    </a:p>
                  </a:txBody>
                  <a:tcPr marL="0" marR="0" marT="0" marB="0" anchor="ctr"/>
                </a:tc>
                <a:extLst>
                  <a:ext uri="{0D108BD9-81ED-4DB2-BD59-A6C34878D82A}">
                    <a16:rowId xmlns:a16="http://schemas.microsoft.com/office/drawing/2014/main" val="10001"/>
                  </a:ext>
                </a:extLst>
              </a:tr>
              <a:tr h="320519">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13-Oct-22</a:t>
                      </a:r>
                    </a:p>
                  </a:txBody>
                  <a:tcPr marL="0" marR="0" marT="0" marB="0" anchor="ctr"/>
                </a:tc>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3.95</a:t>
                      </a:r>
                    </a:p>
                  </a:txBody>
                  <a:tcPr marL="0" marR="0" marT="0" marB="0" anchor="ctr"/>
                </a:tc>
                <a:tc>
                  <a:txBody>
                    <a:bodyPr/>
                    <a:lstStyle/>
                    <a:p>
                      <a:pPr marL="0" marR="0" lvl="0" indent="0" algn="ctr" defTabSz="316230" rtl="0" eaLnBrk="1" fontAlgn="ctr" latinLnBrk="0" hangingPunct="1">
                        <a:lnSpc>
                          <a:spcPct val="100000"/>
                        </a:lnSpc>
                        <a:spcBef>
                          <a:spcPts val="0"/>
                        </a:spcBef>
                        <a:spcAft>
                          <a:spcPts val="0"/>
                        </a:spcAft>
                        <a:buClrTx/>
                        <a:buSzTx/>
                        <a:buFontTx/>
                        <a:buNone/>
                        <a:defRPr/>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04-Oct-22</a:t>
                      </a:r>
                    </a:p>
                  </a:txBody>
                  <a:tcPr marL="0" marR="0" marT="0" marB="0" anchor="ctr"/>
                </a:tc>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4.39</a:t>
                      </a:r>
                    </a:p>
                  </a:txBody>
                  <a:tcPr marL="0" marR="0" marT="0" marB="0" anchor="ctr"/>
                </a:tc>
                <a:extLst>
                  <a:ext uri="{0D108BD9-81ED-4DB2-BD59-A6C34878D82A}">
                    <a16:rowId xmlns:a16="http://schemas.microsoft.com/office/drawing/2014/main" val="10002"/>
                  </a:ext>
                </a:extLst>
              </a:tr>
              <a:tr h="270374">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26-Jan-23</a:t>
                      </a:r>
                    </a:p>
                  </a:txBody>
                  <a:tcPr marL="0" marR="0" marT="0" marB="0" anchor="ctr"/>
                </a:tc>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5.04</a:t>
                      </a:r>
                    </a:p>
                  </a:txBody>
                  <a:tcPr marL="0" marR="0" marT="0" marB="0" anchor="ctr"/>
                </a:tc>
                <a:tc>
                  <a:txBody>
                    <a:bodyPr/>
                    <a:lstStyle/>
                    <a:p>
                      <a:pPr marL="0" marR="0" lvl="0" indent="0" algn="ctr" defTabSz="316230" rtl="0" eaLnBrk="1" fontAlgn="ctr" latinLnBrk="0" hangingPunct="1">
                        <a:lnSpc>
                          <a:spcPct val="100000"/>
                        </a:lnSpc>
                        <a:spcBef>
                          <a:spcPts val="0"/>
                        </a:spcBef>
                        <a:spcAft>
                          <a:spcPts val="0"/>
                        </a:spcAft>
                        <a:buClrTx/>
                        <a:buSzTx/>
                        <a:buFontTx/>
                        <a:buNone/>
                        <a:defRPr/>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14-Feb-23</a:t>
                      </a:r>
                    </a:p>
                  </a:txBody>
                  <a:tcPr marL="0" marR="0" marT="0" marB="0" anchor="ctr"/>
                </a:tc>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4.50</a:t>
                      </a:r>
                    </a:p>
                  </a:txBody>
                  <a:tcPr marL="0" marR="0" marT="0" marB="0" anchor="ctr"/>
                </a:tc>
                <a:extLst>
                  <a:ext uri="{0D108BD9-81ED-4DB2-BD59-A6C34878D82A}">
                    <a16:rowId xmlns:a16="http://schemas.microsoft.com/office/drawing/2014/main" val="10003"/>
                  </a:ext>
                </a:extLst>
              </a:tr>
              <a:tr h="320519">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30-Mar-23</a:t>
                      </a:r>
                    </a:p>
                  </a:txBody>
                  <a:tcPr marL="0" marR="0" marT="0" marB="0" anchor="ctr"/>
                </a:tc>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5.66</a:t>
                      </a:r>
                    </a:p>
                  </a:txBody>
                  <a:tcPr marL="0" marR="0" marT="0" marB="0" anchor="ctr"/>
                </a:tc>
                <a:tc>
                  <a:txBody>
                    <a:bodyPr/>
                    <a:lstStyle/>
                    <a:p>
                      <a:pPr marL="0" marR="0" lvl="0" indent="0" algn="ctr" defTabSz="316230" rtl="0" eaLnBrk="1" fontAlgn="ctr" latinLnBrk="0" hangingPunct="1">
                        <a:lnSpc>
                          <a:spcPct val="100000"/>
                        </a:lnSpc>
                        <a:spcBef>
                          <a:spcPts val="0"/>
                        </a:spcBef>
                        <a:spcAft>
                          <a:spcPts val="0"/>
                        </a:spcAft>
                        <a:buClrTx/>
                        <a:buSzTx/>
                        <a:buFontTx/>
                        <a:buNone/>
                        <a:defRPr/>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7-Mar-23</a:t>
                      </a:r>
                    </a:p>
                  </a:txBody>
                  <a:tcPr marL="0" marR="0" marT="0" marB="0" anchor="ctr"/>
                </a:tc>
                <a:tc>
                  <a:txBody>
                    <a:bodyPr/>
                    <a:lstStyle/>
                    <a:p>
                      <a:pPr marL="0" marR="0" indent="0" algn="ctr" defTabSz="316230" rtl="0" eaLnBrk="1" fontAlgn="ctr"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4.83</a:t>
                      </a:r>
                    </a:p>
                  </a:txBody>
                  <a:tcPr marL="0" marR="0" marT="0" marB="0" anchor="ctr"/>
                </a:tc>
                <a:extLst>
                  <a:ext uri="{0D108BD9-81ED-4DB2-BD59-A6C34878D82A}">
                    <a16:rowId xmlns:a16="http://schemas.microsoft.com/office/drawing/2014/main" val="10004"/>
                  </a:ext>
                </a:extLst>
              </a:tr>
            </a:tbl>
          </a:graphicData>
        </a:graphic>
      </p:graphicFrame>
      <p:sp>
        <p:nvSpPr>
          <p:cNvPr id="23" name="TextBox 22"/>
          <p:cNvSpPr txBox="1"/>
          <p:nvPr/>
        </p:nvSpPr>
        <p:spPr>
          <a:xfrm>
            <a:off x="3865695" y="8519267"/>
            <a:ext cx="879155"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1" fontAlgn="auto" hangingPunct="1">
              <a:spcBef>
                <a:spcPts val="0"/>
              </a:spcBef>
              <a:spcAft>
                <a:spcPts val="0"/>
              </a:spcAft>
              <a:defRPr/>
            </a:pPr>
            <a:r>
              <a:rPr lang="en-US" sz="900" b="1" dirty="0">
                <a:solidFill>
                  <a:srgbClr val="E68900"/>
                </a:solidFill>
                <a:latin typeface="Arial" panose="020B0604020202020204" pitchFamily="34" charset="0"/>
                <a:ea typeface="MS PGothic" panose="020B0600070205080204" pitchFamily="34" charset="-128"/>
                <a:cs typeface="Arial" panose="020B0604020202020204" pitchFamily="34" charset="0"/>
                <a:sym typeface="Arial" panose="020B0604020202020204"/>
              </a:rPr>
              <a:t>Treasury Bills</a:t>
            </a:r>
          </a:p>
        </p:txBody>
      </p:sp>
      <p:sp>
        <p:nvSpPr>
          <p:cNvPr id="24" name="Rectangle 23"/>
          <p:cNvSpPr/>
          <p:nvPr/>
        </p:nvSpPr>
        <p:spPr>
          <a:xfrm>
            <a:off x="3902074" y="8345488"/>
            <a:ext cx="3035478" cy="2052000"/>
          </a:xfrm>
          <a:prstGeom prst="rect">
            <a:avLst/>
          </a:prstGeom>
          <a:noFill/>
          <a:ln w="10160" cap="flat">
            <a:solidFill>
              <a:srgbClr val="FFC000"/>
            </a:solidFill>
            <a:prstDash val="solid"/>
            <a:bevel/>
          </a:ln>
          <a:effectLst/>
          <a:sp3d/>
        </p:spPr>
        <p:style>
          <a:lnRef idx="0">
            <a:scrgbClr r="0" g="0" b="0"/>
          </a:lnRef>
          <a:fillRef idx="0">
            <a:scrgbClr r="0" g="0" b="0"/>
          </a:fillRef>
          <a:effectRef idx="0">
            <a:scrgbClr r="0" g="0" b="0"/>
          </a:effectRef>
          <a:fontRef idx="none"/>
        </p:style>
        <p:txBody>
          <a:bodyPr spcFirstLastPara="1" wrap="square" lIns="45719" tIns="45719" rIns="45719" bIns="45719" spcCol="38100" anchor="ctr">
            <a:spAutoFit/>
          </a:bodyPr>
          <a:lstStyle/>
          <a:p>
            <a:pPr eaLnBrk="1" fontAlgn="auto" hangingPunct="1">
              <a:spcBef>
                <a:spcPts val="0"/>
              </a:spcBef>
              <a:spcAft>
                <a:spcPts val="0"/>
              </a:spcAft>
              <a:defRPr/>
            </a:pPr>
            <a:endParaRPr lang="en-US" sz="12000"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5" name="Rectangle 24"/>
          <p:cNvSpPr/>
          <p:nvPr/>
        </p:nvSpPr>
        <p:spPr>
          <a:xfrm>
            <a:off x="3920188" y="5637687"/>
            <a:ext cx="3041777" cy="1938990"/>
          </a:xfrm>
          <a:prstGeom prst="rect">
            <a:avLst/>
          </a:prstGeom>
          <a:noFill/>
          <a:ln w="10160" cap="flat">
            <a:solidFill>
              <a:srgbClr val="FFC000"/>
            </a:solidFill>
            <a:prstDash val="solid"/>
            <a:bevel/>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hangingPunct="1">
              <a:spcBef>
                <a:spcPts val="0"/>
              </a:spcBef>
              <a:spcAft>
                <a:spcPts val="0"/>
              </a:spcAft>
              <a:defRPr/>
            </a:pPr>
            <a:endParaRPr lang="en-US" sz="12000"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6" name="Rectangle 25"/>
          <p:cNvSpPr/>
          <p:nvPr/>
        </p:nvSpPr>
        <p:spPr>
          <a:xfrm>
            <a:off x="3921855" y="2800541"/>
            <a:ext cx="3041777" cy="1938990"/>
          </a:xfrm>
          <a:prstGeom prst="rect">
            <a:avLst/>
          </a:prstGeom>
          <a:noFill/>
          <a:ln w="10160" cap="flat">
            <a:solidFill>
              <a:srgbClr val="FFC000"/>
            </a:solidFill>
            <a:prstDash val="solid"/>
            <a:bevel/>
          </a:ln>
          <a:effectLst/>
          <a:sp3d/>
        </p:spPr>
        <p:style>
          <a:lnRef idx="0">
            <a:scrgbClr r="0" g="0" b="0"/>
          </a:lnRef>
          <a:fillRef idx="0">
            <a:scrgbClr r="0" g="0" b="0"/>
          </a:fillRef>
          <a:effectRef idx="0">
            <a:scrgbClr r="0" g="0" b="0"/>
          </a:effectRef>
          <a:fontRef idx="none"/>
        </p:style>
        <p:txBody>
          <a:bodyPr spcFirstLastPara="1" lIns="45719" tIns="45719" rIns="45719" bIns="45719" spcCol="38100" anchor="ctr">
            <a:spAutoFit/>
          </a:bodyPr>
          <a:lstStyle/>
          <a:p>
            <a:pPr eaLnBrk="1" fontAlgn="auto" hangingPunct="1">
              <a:spcBef>
                <a:spcPts val="0"/>
              </a:spcBef>
              <a:spcAft>
                <a:spcPts val="0"/>
              </a:spcAft>
              <a:defRPr/>
            </a:pPr>
            <a:endParaRPr lang="en-US" sz="12000" dirty="0">
              <a:solidFill>
                <a:srgbClr val="000000"/>
              </a:solidFill>
              <a:latin typeface="Arial" panose="020B0604020202020204"/>
              <a:ea typeface="Arial" panose="020B0604020202020204"/>
              <a:cs typeface="Arial" panose="020B0604020202020204"/>
              <a:sym typeface="Arial" panose="020B0604020202020204"/>
            </a:endParaRPr>
          </a:p>
        </p:txBody>
      </p:sp>
      <p:graphicFrame>
        <p:nvGraphicFramePr>
          <p:cNvPr id="5" name="Chart 4">
            <a:extLst>
              <a:ext uri="{FF2B5EF4-FFF2-40B4-BE49-F238E27FC236}">
                <a16:creationId xmlns:a16="http://schemas.microsoft.com/office/drawing/2014/main" id="{8C057D88-0337-4920-8D14-9FD4BB269CE3}"/>
              </a:ext>
            </a:extLst>
          </p:cNvPr>
          <p:cNvGraphicFramePr/>
          <p:nvPr>
            <p:extLst>
              <p:ext uri="{D42A27DB-BD31-4B8C-83A1-F6EECF244321}">
                <p14:modId xmlns:p14="http://schemas.microsoft.com/office/powerpoint/2010/main" val="2879208107"/>
              </p:ext>
            </p:extLst>
          </p:nvPr>
        </p:nvGraphicFramePr>
        <p:xfrm>
          <a:off x="4156075" y="3174280"/>
          <a:ext cx="2609030" cy="1464777"/>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a:extLst>
              <a:ext uri="{FF2B5EF4-FFF2-40B4-BE49-F238E27FC236}">
                <a16:creationId xmlns:a16="http://schemas.microsoft.com/office/drawing/2014/main" id="{21884962-87E7-452B-90FA-9C70D8AF1133}"/>
              </a:ext>
            </a:extLst>
          </p:cNvPr>
          <p:cNvSpPr txBox="1"/>
          <p:nvPr/>
        </p:nvSpPr>
        <p:spPr>
          <a:xfrm>
            <a:off x="19619" y="2415186"/>
            <a:ext cx="3855040" cy="2123658"/>
          </a:xfrm>
          <a:prstGeom prst="rect">
            <a:avLst/>
          </a:prstGeom>
          <a:noFill/>
        </p:spPr>
        <p:txBody>
          <a:bodyPr wrap="square" lIns="91440" tIns="45720" rIns="91440" bIns="45720" anchor="t">
            <a:spAutoFit/>
          </a:bodyPr>
          <a:lstStyle/>
          <a:p>
            <a:pPr algn="just" eaLnBrk="1" fontAlgn="auto" hangingPunct="1">
              <a:spcBef>
                <a:spcPts val="0"/>
              </a:spcBef>
              <a:spcAft>
                <a:spcPts val="0"/>
              </a:spcAft>
              <a:defRPr/>
            </a:pPr>
            <a:endParaRPr lang="en-US" sz="1200" b="1" dirty="0">
              <a:solidFill>
                <a:schemeClr val="accent2"/>
              </a:solidFill>
              <a:latin typeface="Arial" panose="020B0604020202020204" pitchFamily="34" charset="0"/>
              <a:cs typeface="Arial" panose="020B0604020202020204" pitchFamily="34" charset="0"/>
            </a:endParaRPr>
          </a:p>
          <a:p>
            <a:pPr algn="just" eaLnBrk="1" fontAlgn="auto" hangingPunct="1">
              <a:spcBef>
                <a:spcPts val="0"/>
              </a:spcBef>
              <a:spcAft>
                <a:spcPts val="0"/>
              </a:spcAft>
              <a:defRPr/>
            </a:pPr>
            <a:r>
              <a:rPr lang="en-US" sz="1200" b="1" dirty="0">
                <a:solidFill>
                  <a:schemeClr val="accent2"/>
                </a:solidFill>
                <a:latin typeface="Arial" panose="020B0604020202020204" pitchFamily="34" charset="0"/>
                <a:cs typeface="Arial" panose="020B0604020202020204" pitchFamily="34" charset="0"/>
              </a:rPr>
              <a:t>Money Market</a:t>
            </a:r>
          </a:p>
          <a:p>
            <a:pPr marL="0" marR="0" algn="just">
              <a:spcBef>
                <a:spcPts val="0"/>
              </a:spcBef>
              <a:spcAft>
                <a:spcPts val="0"/>
              </a:spcAft>
              <a:defRPr/>
            </a:pPr>
            <a:r>
              <a:rPr lang="en-US" sz="1200" dirty="0">
                <a:latin typeface="Arial" panose="020B0604020202020204" pitchFamily="34" charset="0"/>
                <a:cs typeface="Arial" panose="020B0604020202020204" pitchFamily="34" charset="0"/>
              </a:rPr>
              <a:t>Market liquidity opened the day with a low balance of ₦11bn and this was despite the OMO maturity of ₦20bn credited into the system on Tuesday. The OPR and Overnight rates declined by 25bps from the previous day’s level, to close at 13.75% and 14.00% as system liquidity thinned out.</a:t>
            </a:r>
          </a:p>
          <a:p>
            <a:pPr marL="0" marR="0" algn="just">
              <a:spcBef>
                <a:spcPts val="0"/>
              </a:spcBef>
              <a:spcAft>
                <a:spcPts val="0"/>
              </a:spcAft>
              <a:defRPr/>
            </a:pPr>
            <a:endParaRPr lang="en-US" sz="1200" dirty="0">
              <a:latin typeface="Arial" panose="020B0604020202020204" pitchFamily="34" charset="0"/>
              <a:cs typeface="Arial" panose="020B0604020202020204" pitchFamily="34" charset="0"/>
            </a:endParaRPr>
          </a:p>
          <a:p>
            <a:pPr marL="0" marR="0" algn="just">
              <a:spcBef>
                <a:spcPts val="0"/>
              </a:spcBef>
              <a:spcAft>
                <a:spcPts val="0"/>
              </a:spcAft>
              <a:defRPr/>
            </a:pPr>
            <a:r>
              <a:rPr lang="en-US" sz="1200" dirty="0">
                <a:latin typeface="Arial" panose="020B0604020202020204" pitchFamily="34" charset="0"/>
                <a:cs typeface="Arial" panose="020B0604020202020204" pitchFamily="34" charset="0"/>
              </a:rPr>
              <a:t>We expect the rates to hover around these levels tomorrow barring any significant market activity.</a:t>
            </a:r>
          </a:p>
        </p:txBody>
      </p:sp>
      <p:sp>
        <p:nvSpPr>
          <p:cNvPr id="29" name="TextBox 28">
            <a:extLst>
              <a:ext uri="{FF2B5EF4-FFF2-40B4-BE49-F238E27FC236}">
                <a16:creationId xmlns:a16="http://schemas.microsoft.com/office/drawing/2014/main" id="{7B4086E1-C1E9-4F14-A574-506199446718}"/>
              </a:ext>
            </a:extLst>
          </p:cNvPr>
          <p:cNvSpPr txBox="1"/>
          <p:nvPr/>
        </p:nvSpPr>
        <p:spPr>
          <a:xfrm>
            <a:off x="19619" y="4575858"/>
            <a:ext cx="3727959" cy="2123658"/>
          </a:xfrm>
          <a:prstGeom prst="rect">
            <a:avLst/>
          </a:prstGeom>
          <a:noFill/>
        </p:spPr>
        <p:txBody>
          <a:bodyPr wrap="square" lIns="91440" tIns="45720" rIns="91440" bIns="45720" anchor="ctr">
            <a:spAutoFit/>
          </a:bodyPr>
          <a:lstStyle/>
          <a:p>
            <a:pPr algn="just" eaLnBrk="1" fontAlgn="auto" hangingPunct="1">
              <a:spcBef>
                <a:spcPts val="0"/>
              </a:spcBef>
              <a:spcAft>
                <a:spcPts val="0"/>
              </a:spcAft>
              <a:defRPr/>
            </a:pPr>
            <a:r>
              <a:rPr lang="en-US" sz="1200" b="1" dirty="0">
                <a:solidFill>
                  <a:schemeClr val="accent2"/>
                </a:solidFill>
                <a:latin typeface="Arial" panose="020B0604020202020204" pitchFamily="34" charset="0"/>
                <a:cs typeface="Arial" panose="020B0604020202020204" pitchFamily="34" charset="0"/>
              </a:rPr>
              <a:t>Foreign Exchange</a:t>
            </a:r>
          </a:p>
          <a:p>
            <a:pPr algn="just"/>
            <a:r>
              <a:rPr lang="en-US" sz="1200" dirty="0">
                <a:latin typeface="Arial" panose="020B0604020202020204" pitchFamily="34" charset="0"/>
                <a:cs typeface="Arial" panose="020B0604020202020204" pitchFamily="34" charset="0"/>
              </a:rPr>
              <a:t>The NAFEX depreciated by ₦0.43 to close at $/₦418.68.As supply remained limited, the IEFX market traded largely on the left side of the quote, accordingly, the CBN intervened to supply funds to FPIs. By the close of market, rates appreciated by ₦0.75 to close the day at $/₦420.</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We expect CBN to release the results of last week's retail auction and anticipate rates will remain at similar levels tomorrow</a:t>
            </a:r>
          </a:p>
        </p:txBody>
      </p:sp>
      <p:sp>
        <p:nvSpPr>
          <p:cNvPr id="30" name="TextBox 29">
            <a:extLst>
              <a:ext uri="{FF2B5EF4-FFF2-40B4-BE49-F238E27FC236}">
                <a16:creationId xmlns:a16="http://schemas.microsoft.com/office/drawing/2014/main" id="{9B5800C8-FE7D-4EA2-B0FD-9F6D67028C76}"/>
              </a:ext>
            </a:extLst>
          </p:cNvPr>
          <p:cNvSpPr txBox="1"/>
          <p:nvPr/>
        </p:nvSpPr>
        <p:spPr>
          <a:xfrm>
            <a:off x="28685" y="6698013"/>
            <a:ext cx="3634996" cy="3782574"/>
          </a:xfrm>
          <a:prstGeom prst="rect">
            <a:avLst/>
          </a:prstGeom>
          <a:noFill/>
        </p:spPr>
        <p:txBody>
          <a:bodyPr wrap="square" lIns="91440" tIns="45720" rIns="91440" bIns="45720" anchor="t">
            <a:spAutoFit/>
          </a:bodyPr>
          <a:lstStyle/>
          <a:p>
            <a:pPr algn="just" eaLnBrk="1" fontAlgn="auto" hangingPunct="1">
              <a:spcBef>
                <a:spcPts val="0"/>
              </a:spcBef>
              <a:spcAft>
                <a:spcPts val="0"/>
              </a:spcAft>
              <a:defRPr/>
            </a:pPr>
            <a:r>
              <a:rPr lang="en-US" sz="1180" b="1" dirty="0">
                <a:solidFill>
                  <a:schemeClr val="accent2"/>
                </a:solidFill>
                <a:latin typeface="Arial" panose="020B0604020202020204" pitchFamily="34" charset="0"/>
                <a:cs typeface="Arial" panose="020B0604020202020204" pitchFamily="34" charset="0"/>
              </a:rPr>
              <a:t>Treasury Bills</a:t>
            </a:r>
          </a:p>
          <a:p>
            <a:pPr marL="0" marR="0" algn="just"/>
            <a:r>
              <a:rPr lang="en-US" sz="1200" dirty="0">
                <a:latin typeface="Arial" panose="020B0604020202020204" pitchFamily="34" charset="0"/>
                <a:cs typeface="Arial" panose="020B0604020202020204" pitchFamily="34" charset="0"/>
              </a:rPr>
              <a:t>The Treasury Bills secondary market opened on a calm note as market players focused their attention on the NTB auction. As the trading day progressed, we observed slightly bearish interest across the OMO and NTB curves. Consequently, closing rates inched up by an average of 10bps from opening levels. </a:t>
            </a:r>
          </a:p>
          <a:p>
            <a:pPr marL="0" marR="0" algn="just"/>
            <a:r>
              <a:rPr lang="en-US" sz="1200" dirty="0">
                <a:latin typeface="Arial" panose="020B0604020202020204" pitchFamily="34" charset="0"/>
                <a:cs typeface="Arial" panose="020B0604020202020204" pitchFamily="34" charset="0"/>
              </a:rPr>
              <a:t>At the auction, a total of ₦34.88bn was offered. Despite the level of subscription of ₦178.46bn, the DMO sold exactly what was offered ₦34.88bn across the standard maturities, with demand skewed toward the new 1-year paper. The stop rate for the 91-day and the 182-day declined slightly by 1bps and 5bps to close at 2.49% and 3.79% respectively. On the 364-day maturity, the stop rate decreased by 37bps to close at 6.07%.</a:t>
            </a:r>
          </a:p>
          <a:p>
            <a:pPr marL="0" marR="0" algn="just"/>
            <a:endParaRPr lang="en-US" sz="1200" dirty="0">
              <a:latin typeface="Arial" panose="020B0604020202020204" pitchFamily="34" charset="0"/>
              <a:cs typeface="Arial" panose="020B0604020202020204" pitchFamily="34" charset="0"/>
            </a:endParaRPr>
          </a:p>
          <a:p>
            <a:pPr marL="0" marR="0" algn="just"/>
            <a:r>
              <a:rPr lang="en-US" sz="1200" dirty="0">
                <a:latin typeface="Arial" panose="020B0604020202020204" pitchFamily="34" charset="0"/>
                <a:cs typeface="Arial" panose="020B0604020202020204" pitchFamily="34" charset="0"/>
              </a:rPr>
              <a:t>We expect a similar trend to persist tomorrow amid the possible OMO Auction.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0657"/>
            <a:ext cx="7558088" cy="1069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5075" y="220663"/>
            <a:ext cx="22542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00049" y="1258255"/>
            <a:ext cx="6875464" cy="3308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59705047"/>
              </p:ext>
            </p:extLst>
          </p:nvPr>
        </p:nvGraphicFramePr>
        <p:xfrm>
          <a:off x="4076868" y="1659904"/>
          <a:ext cx="3097594" cy="2795234"/>
        </p:xfrm>
        <a:graphic>
          <a:graphicData uri="http://schemas.openxmlformats.org/drawingml/2006/table">
            <a:tbl>
              <a:tblPr/>
              <a:tblGrid>
                <a:gridCol w="1317960">
                  <a:extLst>
                    <a:ext uri="{9D8B030D-6E8A-4147-A177-3AD203B41FA5}">
                      <a16:colId xmlns:a16="http://schemas.microsoft.com/office/drawing/2014/main" val="20000"/>
                    </a:ext>
                  </a:extLst>
                </a:gridCol>
                <a:gridCol w="580879">
                  <a:extLst>
                    <a:ext uri="{9D8B030D-6E8A-4147-A177-3AD203B41FA5}">
                      <a16:colId xmlns:a16="http://schemas.microsoft.com/office/drawing/2014/main" val="20001"/>
                    </a:ext>
                  </a:extLst>
                </a:gridCol>
                <a:gridCol w="679939">
                  <a:extLst>
                    <a:ext uri="{9D8B030D-6E8A-4147-A177-3AD203B41FA5}">
                      <a16:colId xmlns:a16="http://schemas.microsoft.com/office/drawing/2014/main" val="20002"/>
                    </a:ext>
                  </a:extLst>
                </a:gridCol>
                <a:gridCol w="518816">
                  <a:extLst>
                    <a:ext uri="{9D8B030D-6E8A-4147-A177-3AD203B41FA5}">
                      <a16:colId xmlns:a16="http://schemas.microsoft.com/office/drawing/2014/main" val="20003"/>
                    </a:ext>
                  </a:extLst>
                </a:gridCol>
              </a:tblGrid>
              <a:tr h="493026">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316230" rtl="0" eaLnBrk="1" fontAlgn="ctr" latinLnBrk="0" hangingPunct="1">
                        <a:lnSpc>
                          <a:spcPct val="100000"/>
                        </a:lnSpc>
                        <a:spcBef>
                          <a:spcPct val="0"/>
                        </a:spcBef>
                        <a:spcAft>
                          <a:spcPct val="0"/>
                        </a:spcAft>
                        <a:buClrTx/>
                        <a:buSzTx/>
                        <a:buFontTx/>
                        <a:buNone/>
                      </a:pPr>
                      <a:endParaRPr kumimoji="0" lang="en-US" altLang="en-US" sz="800" b="0" i="0" u="none" strike="noStrike" cap="none" normalizeH="0" baseline="0" dirty="0">
                        <a:ln>
                          <a:noFill/>
                        </a:ln>
                        <a:solidFill>
                          <a:schemeClr val="tx1"/>
                        </a:solidFill>
                        <a:effectLst/>
                        <a:latin typeface="Effra Light"/>
                        <a:ea typeface="MS PGothic" panose="020B0600070205080204" pitchFamily="34" charset="-128"/>
                        <a:cs typeface="Arial" panose="020B0604020202020204" pitchFamily="34" charset="0"/>
                        <a:sym typeface="Calibri" panose="020F0502020204030204" pitchFamily="34" charset="0"/>
                      </a:endParaRPr>
                    </a:p>
                  </a:txBody>
                  <a:tcPr marL="91431" marR="91431" marT="45619" marB="45619" anchor="ctr" horzOverflow="overflow">
                    <a:lnL>
                      <a:noFill/>
                    </a:lnL>
                    <a:lnR>
                      <a:noFill/>
                    </a:lnR>
                    <a:lnT>
                      <a:noFill/>
                    </a:lnT>
                    <a:lnB>
                      <a:noFill/>
                    </a:lnB>
                    <a:lnTlToBr>
                      <a:noFill/>
                    </a:lnTlToBr>
                    <a:lnBlToTr>
                      <a:noFill/>
                    </a:lnBlToTr>
                    <a:noFill/>
                  </a:tcPr>
                </a:tc>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316230" rtl="0" eaLnBrk="1" fontAlgn="ctr"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Current (%)</a:t>
                      </a:r>
                    </a:p>
                  </a:txBody>
                  <a:tcPr marL="91431" marR="91431" marT="45619" marB="45619" anchor="ctr" horzOverflow="overflow">
                    <a:lnL>
                      <a:noFill/>
                    </a:lnL>
                    <a:lnR>
                      <a:noFill/>
                    </a:lnR>
                    <a:lnT>
                      <a:noFill/>
                    </a:lnT>
                    <a:lnB>
                      <a:noFill/>
                    </a:lnB>
                    <a:lnTlToBr>
                      <a:noFill/>
                    </a:lnTlToBr>
                    <a:lnBlToTr>
                      <a:noFill/>
                    </a:lnBlToTr>
                    <a:noFill/>
                  </a:tcPr>
                </a:tc>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316230" rtl="0" eaLnBrk="1" fontAlgn="ctr"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Previous (%)</a:t>
                      </a:r>
                    </a:p>
                  </a:txBody>
                  <a:tcPr marL="91431" marR="91431" marT="45619" marB="45619" anchor="ctr" horzOverflow="overflow">
                    <a:lnL>
                      <a:noFill/>
                    </a:lnL>
                    <a:lnR>
                      <a:noFill/>
                    </a:lnR>
                    <a:lnT>
                      <a:noFill/>
                    </a:lnT>
                    <a:lnB>
                      <a:noFill/>
                    </a:lnB>
                    <a:lnTlToBr>
                      <a:noFill/>
                    </a:lnTlToBr>
                    <a:lnBlToTr>
                      <a:noFill/>
                    </a:lnBlToTr>
                    <a:noFill/>
                  </a:tcPr>
                </a:tc>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316230" rtl="0" eaLnBrk="1" fontAlgn="ctr"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a:t>
                      </a:r>
                    </a:p>
                  </a:txBody>
                  <a:tcPr marL="91431" marR="91431" marT="45619" marB="456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49863">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ctr" latinLnBrk="0" hangingPunct="1">
                        <a:lnSpc>
                          <a:spcPct val="100000"/>
                        </a:lnSpc>
                        <a:spcBef>
                          <a:spcPct val="0"/>
                        </a:spcBef>
                        <a:spcAft>
                          <a:spcPct val="0"/>
                        </a:spcAft>
                        <a:buClrTx/>
                        <a:buSzPct val="80000"/>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14.20 14-MAR-2024</a:t>
                      </a: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endParaRPr>
                    </a:p>
                  </a:txBody>
                  <a:tcPr marL="91431" marR="91431" marT="45603" marB="45603" anchor="ctr" horzOverflow="overflow">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7.88</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7.89</a:t>
                      </a:r>
                    </a:p>
                  </a:txBody>
                  <a:tcPr marL="9525" marR="9525" marT="9525" marB="0" anchor="ctr">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(0.01%)</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49863">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ctr" latinLnBrk="0" hangingPunct="1">
                        <a:lnSpc>
                          <a:spcPct val="100000"/>
                        </a:lnSpc>
                        <a:spcBef>
                          <a:spcPct val="0"/>
                        </a:spcBef>
                        <a:spcAft>
                          <a:spcPct val="0"/>
                        </a:spcAft>
                        <a:buClrTx/>
                        <a:buSzPct val="80000"/>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13.53 23-MAR-2025</a:t>
                      </a: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endParaRPr>
                    </a:p>
                  </a:txBody>
                  <a:tcPr marL="91431" marR="91431" marT="45603" marB="45603" anchor="ctr" horzOverflow="overflow">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10.12</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10.12</a:t>
                      </a:r>
                    </a:p>
                  </a:txBody>
                  <a:tcPr marL="9525" marR="9525" marT="9525" marB="0" anchor="ctr">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0.00%</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13037">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ctr" latinLnBrk="0" hangingPunct="1">
                        <a:lnSpc>
                          <a:spcPct val="100000"/>
                        </a:lnSpc>
                        <a:spcBef>
                          <a:spcPct val="0"/>
                        </a:spcBef>
                        <a:spcAft>
                          <a:spcPct val="0"/>
                        </a:spcAft>
                        <a:buClrTx/>
                        <a:buSzPct val="80000"/>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16.2884 17-MAR-2027</a:t>
                      </a: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endPar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endParaRPr>
                    </a:p>
                  </a:txBody>
                  <a:tcPr marL="91431" marR="91431" marT="45603" marB="45603" anchor="ctr" horzOverflow="overflow">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10.74</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10.75</a:t>
                      </a:r>
                    </a:p>
                  </a:txBody>
                  <a:tcPr marL="9525" marR="9525" marT="9525" marB="0" anchor="ctr">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(0.01%)</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49863">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ctr"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13.98 23-FEB-2028</a:t>
                      </a:r>
                    </a:p>
                  </a:txBody>
                  <a:tcPr marL="91431" marR="91431" marT="45603" marB="45603" anchor="ctr" horzOverflow="overflow">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10.80</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10.81</a:t>
                      </a:r>
                    </a:p>
                  </a:txBody>
                  <a:tcPr marL="9525" marR="9525" marT="9525" marB="0" anchor="ctr">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(0.01%)</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274678">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ctr"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12.40 18-MAR-2036</a:t>
                      </a:r>
                    </a:p>
                  </a:txBody>
                  <a:tcPr marL="91431" marR="91431" marT="45603" marB="45603" anchor="ctr" horzOverflow="overflow">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12.66</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12.66</a:t>
                      </a:r>
                    </a:p>
                  </a:txBody>
                  <a:tcPr marL="9525" marR="9525" marT="9525" marB="0" anchor="ctr">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0.00%</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15041">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ctr"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16.2499 18-APR-2037</a:t>
                      </a:r>
                    </a:p>
                  </a:txBody>
                  <a:tcPr marL="91431" marR="91431" marT="45603" marB="45603" anchor="ctr" horzOverflow="overflow">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12.75</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12.75</a:t>
                      </a:r>
                    </a:p>
                  </a:txBody>
                  <a:tcPr marL="9525" marR="9525" marT="9525" marB="0" anchor="ctr">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0.00%</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49863">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ctr"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12.98 27-MAR-2050</a:t>
                      </a:r>
                    </a:p>
                  </a:txBody>
                  <a:tcPr marL="91431" marR="91431" marT="45603" marB="45603" anchor="ctr" horzOverflow="overflow">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13.12</a:t>
                      </a:r>
                    </a:p>
                  </a:txBody>
                  <a:tcPr marL="9525" marR="9525" marT="9525" marB="0" anchor="ctr">
                    <a:lnL>
                      <a:noFill/>
                    </a:lnL>
                    <a:lnR>
                      <a:noFill/>
                    </a:lnR>
                    <a:lnT>
                      <a:noFill/>
                    </a:lnT>
                    <a:lnB>
                      <a:noFill/>
                    </a:lnB>
                    <a:lnTlToBr>
                      <a:noFill/>
                    </a:lnTlToBr>
                    <a:lnBlToTr>
                      <a:noFill/>
                    </a:lnBlToTr>
                    <a:noFill/>
                  </a:tcPr>
                </a:tc>
                <a:tc>
                  <a:txBody>
                    <a:bodyPr/>
                    <a:lstStyle/>
                    <a:p>
                      <a:pPr algn="ctr" rtl="0" fontAlgn="b"/>
                      <a:r>
                        <a:rPr lang="en-US" sz="800" b="0" i="0" u="none" strike="noStrike" dirty="0">
                          <a:solidFill>
                            <a:schemeClr val="tx1"/>
                          </a:solidFill>
                          <a:effectLst/>
                          <a:latin typeface="Arial" panose="020B0604020202020204" pitchFamily="34" charset="0"/>
                        </a:rPr>
                        <a:t>13.14</a:t>
                      </a:r>
                    </a:p>
                  </a:txBody>
                  <a:tcPr marL="9525" marR="9525" marT="9525" marB="0" anchor="ctr">
                    <a:lnL>
                      <a:noFill/>
                    </a:lnL>
                    <a:lnR>
                      <a:noFill/>
                    </a:lnR>
                    <a:lnT>
                      <a:noFill/>
                    </a:lnT>
                    <a:lnB>
                      <a:noFill/>
                    </a:lnB>
                    <a:lnTlToBr>
                      <a:noFill/>
                    </a:lnTlToBr>
                    <a:lnBlToTr>
                      <a:noFill/>
                    </a:lnBlToTr>
                    <a:noFill/>
                  </a:tcPr>
                </a:tc>
                <a:tc>
                  <a:txBody>
                    <a:bodyPr/>
                    <a:lstStyle/>
                    <a:p>
                      <a:pPr marL="0" algn="ctr" defTabSz="755650" rtl="0" eaLnBrk="1" fontAlgn="b" latinLnBrk="0" hangingPunct="1"/>
                      <a:r>
                        <a:rPr lang="en-US" sz="800" b="0" i="0" u="none" strike="noStrike" kern="1200" dirty="0">
                          <a:solidFill>
                            <a:schemeClr val="tx1"/>
                          </a:solidFill>
                          <a:effectLst/>
                          <a:latin typeface="Arial" panose="020B0604020202020204" pitchFamily="34" charset="0"/>
                          <a:ea typeface="+mn-ea"/>
                          <a:cs typeface="+mn-cs"/>
                        </a:rPr>
                        <a:t>(0.0%)</a:t>
                      </a:r>
                    </a:p>
                  </a:txBody>
                  <a:tcPr marL="9525" marR="9525" marT="9525" marB="0" anchor="ctr">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 name="TextBox 8"/>
          <p:cNvSpPr txBox="1"/>
          <p:nvPr/>
        </p:nvSpPr>
        <p:spPr>
          <a:xfrm>
            <a:off x="4108727" y="1468533"/>
            <a:ext cx="2547664"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E68900"/>
                </a:solidFill>
                <a:effectLst/>
                <a:uLnTx/>
                <a:uFillTx/>
                <a:latin typeface="Arial" panose="020B0604020202020204" pitchFamily="34" charset="0"/>
                <a:ea typeface="MS PGothic" panose="020B0600070205080204" pitchFamily="34" charset="-128"/>
                <a:cs typeface="Arial" panose="020B0604020202020204" pitchFamily="34" charset="0"/>
              </a:rPr>
              <a:t> FGN Bond Yields  </a:t>
            </a:r>
            <a:endParaRPr kumimoji="0" lang="en-US" sz="900" b="1" i="0" u="none" strike="noStrike" kern="1200" cap="none" spc="0" normalizeH="0" baseline="0" noProof="0" dirty="0">
              <a:ln>
                <a:noFill/>
              </a:ln>
              <a:solidFill>
                <a:srgbClr val="E689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a:endParaRPr>
          </a:p>
        </p:txBody>
      </p:sp>
      <p:sp>
        <p:nvSpPr>
          <p:cNvPr id="12" name="Rectangle 11"/>
          <p:cNvSpPr/>
          <p:nvPr/>
        </p:nvSpPr>
        <p:spPr>
          <a:xfrm>
            <a:off x="4105814" y="1440664"/>
            <a:ext cx="3104625" cy="312729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Rectangle 12"/>
          <p:cNvSpPr/>
          <p:nvPr/>
        </p:nvSpPr>
        <p:spPr>
          <a:xfrm>
            <a:off x="433388" y="4849813"/>
            <a:ext cx="6842125"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783448890"/>
              </p:ext>
            </p:extLst>
          </p:nvPr>
        </p:nvGraphicFramePr>
        <p:xfrm>
          <a:off x="3660776" y="5175250"/>
          <a:ext cx="3513685" cy="1593876"/>
        </p:xfrm>
        <a:graphic>
          <a:graphicData uri="http://schemas.openxmlformats.org/drawingml/2006/table">
            <a:tbl>
              <a:tblPr firstRow="1" bandRow="1">
                <a:tableStyleId>{073A0DAA-6AF3-43AB-8588-CEC1D06C72B9}</a:tableStyleId>
              </a:tblPr>
              <a:tblGrid>
                <a:gridCol w="697223">
                  <a:extLst>
                    <a:ext uri="{9D8B030D-6E8A-4147-A177-3AD203B41FA5}">
                      <a16:colId xmlns:a16="http://schemas.microsoft.com/office/drawing/2014/main" val="20000"/>
                    </a:ext>
                  </a:extLst>
                </a:gridCol>
                <a:gridCol w="532011">
                  <a:extLst>
                    <a:ext uri="{9D8B030D-6E8A-4147-A177-3AD203B41FA5}">
                      <a16:colId xmlns:a16="http://schemas.microsoft.com/office/drawing/2014/main" val="20001"/>
                    </a:ext>
                  </a:extLst>
                </a:gridCol>
                <a:gridCol w="492001">
                  <a:extLst>
                    <a:ext uri="{9D8B030D-6E8A-4147-A177-3AD203B41FA5}">
                      <a16:colId xmlns:a16="http://schemas.microsoft.com/office/drawing/2014/main" val="20002"/>
                    </a:ext>
                  </a:extLst>
                </a:gridCol>
                <a:gridCol w="607972">
                  <a:extLst>
                    <a:ext uri="{9D8B030D-6E8A-4147-A177-3AD203B41FA5}">
                      <a16:colId xmlns:a16="http://schemas.microsoft.com/office/drawing/2014/main" val="20003"/>
                    </a:ext>
                  </a:extLst>
                </a:gridCol>
                <a:gridCol w="581796">
                  <a:extLst>
                    <a:ext uri="{9D8B030D-6E8A-4147-A177-3AD203B41FA5}">
                      <a16:colId xmlns:a16="http://schemas.microsoft.com/office/drawing/2014/main" val="20004"/>
                    </a:ext>
                  </a:extLst>
                </a:gridCol>
                <a:gridCol w="602682">
                  <a:extLst>
                    <a:ext uri="{9D8B030D-6E8A-4147-A177-3AD203B41FA5}">
                      <a16:colId xmlns:a16="http://schemas.microsoft.com/office/drawing/2014/main" val="20005"/>
                    </a:ext>
                  </a:extLst>
                </a:gridCol>
              </a:tblGrid>
              <a:tr h="436187">
                <a:tc gridSpan="2">
                  <a:txBody>
                    <a:bodyPr/>
                    <a:lstStyle/>
                    <a:p>
                      <a:pPr algn="ctr"/>
                      <a:r>
                        <a:rPr lang="en-US" sz="1000" dirty="0">
                          <a:solidFill>
                            <a:schemeClr val="bg1"/>
                          </a:solidFill>
                          <a:latin typeface="Arial" panose="020B0604020202020204" pitchFamily="34" charset="0"/>
                          <a:cs typeface="Arial" panose="020B0604020202020204" pitchFamily="34" charset="0"/>
                        </a:rPr>
                        <a:t>Global Currencies</a:t>
                      </a:r>
                      <a:endParaRPr lang="en-US" sz="1000" b="1" dirty="0">
                        <a:solidFill>
                          <a:schemeClr val="bg1"/>
                        </a:solidFill>
                        <a:latin typeface="Arial" panose="020B0604020202020204" pitchFamily="34" charset="0"/>
                        <a:cs typeface="Arial" panose="020B0604020202020204" pitchFamily="34" charset="0"/>
                      </a:endParaRPr>
                    </a:p>
                  </a:txBody>
                  <a:tcPr marL="91418" marR="91418" marT="44350" marB="44350">
                    <a:solidFill>
                      <a:schemeClr val="bg1">
                        <a:lumMod val="65000"/>
                      </a:schemeClr>
                    </a:solidFill>
                  </a:tcPr>
                </a:tc>
                <a:tc hMerge="1">
                  <a:txBody>
                    <a:bodyPr/>
                    <a:lstStyle/>
                    <a:p>
                      <a:endParaRPr lang="en-US"/>
                    </a:p>
                  </a:txBody>
                  <a:tcPr/>
                </a:tc>
                <a:tc gridSpan="2">
                  <a:txBody>
                    <a:bodyPr/>
                    <a:lstStyle/>
                    <a:p>
                      <a:pPr algn="ctr"/>
                      <a:r>
                        <a:rPr lang="en-US" sz="1000" dirty="0">
                          <a:solidFill>
                            <a:schemeClr val="bg1"/>
                          </a:solidFill>
                          <a:latin typeface="Arial" panose="020B0604020202020204" pitchFamily="34" charset="0"/>
                          <a:cs typeface="Arial" panose="020B0604020202020204" pitchFamily="34" charset="0"/>
                        </a:rPr>
                        <a:t>LIBOR</a:t>
                      </a:r>
                      <a:endParaRPr lang="en-US" sz="1000" b="1" dirty="0">
                        <a:solidFill>
                          <a:schemeClr val="bg1"/>
                        </a:solidFill>
                        <a:latin typeface="Arial" panose="020B0604020202020204" pitchFamily="34" charset="0"/>
                        <a:cs typeface="Arial" panose="020B0604020202020204" pitchFamily="34" charset="0"/>
                      </a:endParaRPr>
                    </a:p>
                  </a:txBody>
                  <a:tcPr marL="91418" marR="91418" marT="44350" marB="44350">
                    <a:solidFill>
                      <a:schemeClr val="bg1">
                        <a:lumMod val="65000"/>
                      </a:schemeClr>
                    </a:solidFill>
                  </a:tcPr>
                </a:tc>
                <a:tc hMerge="1">
                  <a:txBody>
                    <a:bodyPr/>
                    <a:lstStyle/>
                    <a:p>
                      <a:endParaRPr lang="en-US"/>
                    </a:p>
                  </a:txBody>
                  <a:tcPr/>
                </a:tc>
                <a:tc gridSpan="2">
                  <a:txBody>
                    <a:bodyPr/>
                    <a:lstStyle/>
                    <a:p>
                      <a:pPr algn="ctr"/>
                      <a:r>
                        <a:rPr lang="en-US" sz="1000" b="1" i="0" u="none" strike="noStrike" cap="none" spc="0" baseline="0" dirty="0">
                          <a:ln>
                            <a:noFill/>
                          </a:ln>
                          <a:solidFill>
                            <a:schemeClr val="bg1"/>
                          </a:solidFill>
                          <a:uFillTx/>
                          <a:latin typeface="Arial" panose="020B0604020202020204" pitchFamily="34" charset="0"/>
                          <a:ea typeface="+mn-ea"/>
                          <a:cs typeface="Arial" panose="020B0604020202020204" pitchFamily="34" charset="0"/>
                          <a:sym typeface="Calibri" panose="020F0502020204030204"/>
                        </a:rPr>
                        <a:t>Commodities</a:t>
                      </a:r>
                    </a:p>
                  </a:txBody>
                  <a:tcPr marL="91418" marR="91418" marT="44350" marB="44350">
                    <a:solidFill>
                      <a:schemeClr val="bg1">
                        <a:lumMod val="65000"/>
                      </a:schemeClr>
                    </a:solidFill>
                  </a:tcPr>
                </a:tc>
                <a:tc hMerge="1">
                  <a:txBody>
                    <a:bodyPr/>
                    <a:lstStyle/>
                    <a:p>
                      <a:endParaRPr lang="en-US"/>
                    </a:p>
                  </a:txBody>
                  <a:tcPr/>
                </a:tc>
                <a:extLst>
                  <a:ext uri="{0D108BD9-81ED-4DB2-BD59-A6C34878D82A}">
                    <a16:rowId xmlns:a16="http://schemas.microsoft.com/office/drawing/2014/main" val="10000"/>
                  </a:ext>
                </a:extLst>
              </a:tr>
              <a:tr h="217683">
                <a:tc>
                  <a:txBody>
                    <a:bodyPr/>
                    <a:lstStyle/>
                    <a:p>
                      <a:pPr algn="l"/>
                      <a:r>
                        <a:rPr lang="en-US" sz="800" dirty="0">
                          <a:solidFill>
                            <a:schemeClr val="tx1"/>
                          </a:solidFill>
                          <a:latin typeface="Arial" panose="020B0604020202020204" pitchFamily="34" charset="0"/>
                          <a:cs typeface="Arial" panose="020B0604020202020204" pitchFamily="34" charset="0"/>
                        </a:rPr>
                        <a:t>CCY</a:t>
                      </a:r>
                    </a:p>
                  </a:txBody>
                  <a:tcPr marL="91418" marR="91418" marT="44350" marB="44350" anchor="ctr">
                    <a:solidFill>
                      <a:schemeClr val="bg2">
                        <a:lumMod val="20000"/>
                        <a:lumOff val="80000"/>
                      </a:schemeClr>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Rate</a:t>
                      </a:r>
                    </a:p>
                  </a:txBody>
                  <a:tcPr marL="91418" marR="91418" marT="44350" marB="44350" anchor="ctr">
                    <a:solidFill>
                      <a:schemeClr val="bg2">
                        <a:lumMod val="20000"/>
                        <a:lumOff val="80000"/>
                      </a:schemeClr>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Tenor</a:t>
                      </a:r>
                    </a:p>
                  </a:txBody>
                  <a:tcPr marL="91418" marR="91418" marT="44350" marB="44350" anchor="ctr">
                    <a:solidFill>
                      <a:schemeClr val="bg2">
                        <a:lumMod val="20000"/>
                        <a:lumOff val="80000"/>
                      </a:schemeClr>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Rate (%)</a:t>
                      </a:r>
                    </a:p>
                  </a:txBody>
                  <a:tcPr marL="91418" marR="91418" marT="44350" marB="44350" anchor="ctr">
                    <a:solidFill>
                      <a:schemeClr val="bg2">
                        <a:lumMod val="20000"/>
                        <a:lumOff val="80000"/>
                      </a:schemeClr>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Comm.</a:t>
                      </a:r>
                    </a:p>
                  </a:txBody>
                  <a:tcPr marL="91418" marR="91418" marT="44350" marB="44350" anchor="ctr">
                    <a:solidFill>
                      <a:schemeClr val="bg2">
                        <a:lumMod val="20000"/>
                        <a:lumOff val="80000"/>
                      </a:schemeClr>
                    </a:solidFill>
                  </a:tcPr>
                </a:tc>
                <a:tc>
                  <a:txBody>
                    <a:bodyPr/>
                    <a:lstStyle/>
                    <a:p>
                      <a:pPr algn="ctr"/>
                      <a:r>
                        <a:rPr lang="en-US" sz="800" dirty="0">
                          <a:solidFill>
                            <a:schemeClr val="tx1"/>
                          </a:solidFill>
                          <a:latin typeface="Arial" panose="020B0604020202020204" pitchFamily="34" charset="0"/>
                          <a:cs typeface="Arial" panose="020B0604020202020204" pitchFamily="34" charset="0"/>
                        </a:rPr>
                        <a:t>Price ($)</a:t>
                      </a:r>
                    </a:p>
                  </a:txBody>
                  <a:tcPr marL="91418" marR="91418" marT="44350" marB="44350" anchor="ctr">
                    <a:solidFill>
                      <a:schemeClr val="bg2">
                        <a:lumMod val="20000"/>
                        <a:lumOff val="80000"/>
                      </a:schemeClr>
                    </a:solidFill>
                  </a:tcPr>
                </a:tc>
                <a:extLst>
                  <a:ext uri="{0D108BD9-81ED-4DB2-BD59-A6C34878D82A}">
                    <a16:rowId xmlns:a16="http://schemas.microsoft.com/office/drawing/2014/main" val="10001"/>
                  </a:ext>
                </a:extLst>
              </a:tr>
              <a:tr h="245109">
                <a:tc>
                  <a:txBody>
                    <a:bodyPr/>
                    <a:lstStyle/>
                    <a:p>
                      <a:pPr algn="l"/>
                      <a:r>
                        <a:rPr lang="en-US" sz="800" dirty="0">
                          <a:solidFill>
                            <a:schemeClr val="tx1"/>
                          </a:solidFill>
                          <a:latin typeface="Arial" panose="020B0604020202020204" pitchFamily="34" charset="0"/>
                          <a:cs typeface="Arial" panose="020B0604020202020204" pitchFamily="34" charset="0"/>
                        </a:rPr>
                        <a:t>GBP/USD</a:t>
                      </a:r>
                    </a:p>
                  </a:txBody>
                  <a:tcPr marL="91418" marR="91418" marT="44350" marB="44350" anchor="ctr">
                    <a:no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1.2048</a:t>
                      </a:r>
                      <a:endParaRPr lang="x-none"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endParaRPr>
                    </a:p>
                  </a:txBody>
                  <a:tcPr marL="91424" marR="91424" marT="45702" marB="45702" anchor="b">
                    <a:solidFill>
                      <a:schemeClr val="bg1"/>
                    </a:solidFill>
                  </a:tcPr>
                </a:tc>
                <a:tc>
                  <a:txBody>
                    <a:bodyPr/>
                    <a:lstStyle/>
                    <a:p>
                      <a:pPr marL="0" marR="0" indent="0" algn="ctr" defTabSz="316230" rtl="0" eaLnBrk="1" latinLnBrk="0" hangingPunct="1">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1M</a:t>
                      </a:r>
                    </a:p>
                  </a:txBody>
                  <a:tcPr marL="91418" marR="91418" marT="44350" marB="44350" anchor="ctr">
                    <a:noFill/>
                  </a:tcPr>
                </a:tc>
                <a:tc>
                  <a:txBody>
                    <a:bodyPr/>
                    <a:lstStyle/>
                    <a:p>
                      <a:pPr algn="l" fontAlgn="b"/>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1.3240</a:t>
                      </a:r>
                    </a:p>
                  </a:txBody>
                  <a:tcPr marL="9525" marR="9525" marT="9525" marB="0" anchor="ctr">
                    <a:noFill/>
                  </a:tcPr>
                </a:tc>
                <a:tc>
                  <a:txBody>
                    <a:bodyPr/>
                    <a:lstStyle/>
                    <a:p>
                      <a:pPr marL="0" marR="0" indent="0" algn="l" defTabSz="316230" rtl="0" eaLnBrk="1" latinLnBrk="0" hangingPunct="1">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WTI </a:t>
                      </a:r>
                    </a:p>
                  </a:txBody>
                  <a:tcPr marL="91418" marR="91418" marT="44350" marB="44350" anchor="ctr">
                    <a:no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119.59</a:t>
                      </a:r>
                    </a:p>
                  </a:txBody>
                  <a:tcPr marL="9525" marR="9525" marT="9525" marB="0" anchor="ctr">
                    <a:solidFill>
                      <a:srgbClr val="FFFFFF"/>
                    </a:solidFill>
                  </a:tcPr>
                </a:tc>
                <a:extLst>
                  <a:ext uri="{0D108BD9-81ED-4DB2-BD59-A6C34878D82A}">
                    <a16:rowId xmlns:a16="http://schemas.microsoft.com/office/drawing/2014/main" val="10002"/>
                  </a:ext>
                </a:extLst>
              </a:tr>
              <a:tr h="244275">
                <a:tc>
                  <a:txBody>
                    <a:bodyPr/>
                    <a:lstStyle/>
                    <a:p>
                      <a:pPr algn="l"/>
                      <a:r>
                        <a:rPr lang="en-US" sz="800" dirty="0">
                          <a:solidFill>
                            <a:schemeClr val="tx1"/>
                          </a:solidFill>
                          <a:latin typeface="Arial" panose="020B0604020202020204" pitchFamily="34" charset="0"/>
                          <a:cs typeface="Arial" panose="020B0604020202020204" pitchFamily="34" charset="0"/>
                        </a:rPr>
                        <a:t>EUR/USD</a:t>
                      </a:r>
                    </a:p>
                  </a:txBody>
                  <a:tcPr marL="91418" marR="91418" marT="44350" marB="44350" anchor="ctr">
                    <a:solidFill>
                      <a:srgbClr val="FAFAFA"/>
                    </a:solid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1.0392</a:t>
                      </a:r>
                      <a:endParaRPr lang="x-none"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endParaRPr>
                    </a:p>
                  </a:txBody>
                  <a:tcPr marL="91424" marR="91424" marT="45702" marB="45702" anchor="b">
                    <a:solidFill>
                      <a:srgbClr val="FAFAFA"/>
                    </a:solidFill>
                  </a:tcPr>
                </a:tc>
                <a:tc>
                  <a:txBody>
                    <a:bodyPr/>
                    <a:lstStyle/>
                    <a:p>
                      <a:pPr marL="0" marR="0" indent="0" algn="ctr" defTabSz="316230" rtl="0" eaLnBrk="1" latinLnBrk="0" hangingPunct="1">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3M</a:t>
                      </a:r>
                    </a:p>
                  </a:txBody>
                  <a:tcPr marL="91418" marR="91418" marT="44350" marB="44350" anchor="ctr">
                    <a:solidFill>
                      <a:srgbClr val="FAFAFA"/>
                    </a:solidFill>
                  </a:tcPr>
                </a:tc>
                <a:tc>
                  <a:txBody>
                    <a:bodyPr/>
                    <a:lstStyle/>
                    <a:p>
                      <a:pPr algn="l" fontAlgn="b"/>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1.8289</a:t>
                      </a:r>
                    </a:p>
                  </a:txBody>
                  <a:tcPr marL="9525" marR="9525" marT="9525" marB="0" anchor="ctr">
                    <a:solidFill>
                      <a:srgbClr val="FAFAFA"/>
                    </a:solidFill>
                  </a:tcPr>
                </a:tc>
                <a:tc>
                  <a:txBody>
                    <a:bodyPr/>
                    <a:lstStyle/>
                    <a:p>
                      <a:pPr marL="0" marR="0" indent="0" algn="l" defTabSz="316230" rtl="0" eaLnBrk="1" latinLnBrk="0" hangingPunct="1">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BRENT</a:t>
                      </a:r>
                    </a:p>
                  </a:txBody>
                  <a:tcPr marL="91418" marR="91418" marT="44350" marB="44350" anchor="ctr">
                    <a:solidFill>
                      <a:srgbClr val="FAFAFA"/>
                    </a:solid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125.19</a:t>
                      </a:r>
                    </a:p>
                  </a:txBody>
                  <a:tcPr marL="9525" marR="9525" marT="9525" marB="0" anchor="ctr">
                    <a:solidFill>
                      <a:srgbClr val="FAFAFA"/>
                    </a:solidFill>
                  </a:tcPr>
                </a:tc>
                <a:extLst>
                  <a:ext uri="{0D108BD9-81ED-4DB2-BD59-A6C34878D82A}">
                    <a16:rowId xmlns:a16="http://schemas.microsoft.com/office/drawing/2014/main" val="10003"/>
                  </a:ext>
                </a:extLst>
              </a:tr>
              <a:tr h="215760">
                <a:tc>
                  <a:txBody>
                    <a:bodyPr/>
                    <a:lstStyle/>
                    <a:p>
                      <a:pPr algn="l"/>
                      <a:r>
                        <a:rPr lang="en-US" sz="800" dirty="0">
                          <a:solidFill>
                            <a:schemeClr val="tx1"/>
                          </a:solidFill>
                          <a:latin typeface="Arial" panose="020B0604020202020204" pitchFamily="34" charset="0"/>
                          <a:cs typeface="Arial" panose="020B0604020202020204" pitchFamily="34" charset="0"/>
                        </a:rPr>
                        <a:t>USD/JPY</a:t>
                      </a:r>
                    </a:p>
                  </a:txBody>
                  <a:tcPr marL="91418" marR="91418" marT="44350" marB="44350" anchor="ctr">
                    <a:no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134.59</a:t>
                      </a:r>
                    </a:p>
                  </a:txBody>
                  <a:tcPr marL="91424" marR="91424" marT="45702" marB="45702" anchor="b">
                    <a:solidFill>
                      <a:schemeClr val="bg1"/>
                    </a:solidFill>
                  </a:tcPr>
                </a:tc>
                <a:tc>
                  <a:txBody>
                    <a:bodyPr/>
                    <a:lstStyle/>
                    <a:p>
                      <a:pPr marL="0" marR="0" indent="0" algn="ctr" defTabSz="316230" rtl="0" eaLnBrk="1" latinLnBrk="0" hangingPunct="1">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6M</a:t>
                      </a:r>
                    </a:p>
                  </a:txBody>
                  <a:tcPr marL="91418" marR="91418" marT="44350" marB="44350" anchor="ctr">
                    <a:noFill/>
                  </a:tcPr>
                </a:tc>
                <a:tc>
                  <a:txBody>
                    <a:bodyPr/>
                    <a:lstStyle/>
                    <a:p>
                      <a:pPr marL="0" algn="l" defTabSz="755650" rtl="0" eaLnBrk="1" fontAlgn="b" latinLnBrk="0" hangingPunct="1"/>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2.5101</a:t>
                      </a:r>
                    </a:p>
                  </a:txBody>
                  <a:tcPr marL="47625" marR="47625" marT="57150" marB="38100">
                    <a:noFill/>
                  </a:tcPr>
                </a:tc>
                <a:tc>
                  <a:txBody>
                    <a:bodyPr/>
                    <a:lstStyle/>
                    <a:p>
                      <a:pPr marL="0" marR="0" indent="0" algn="l" defTabSz="316230" rtl="0" eaLnBrk="1" latinLnBrk="0" hangingPunct="1">
                        <a:lnSpc>
                          <a:spcPct val="100000"/>
                        </a:lnSpc>
                        <a:spcBef>
                          <a:spcPts val="0"/>
                        </a:spcBef>
                        <a:spcAft>
                          <a:spcPts val="0"/>
                        </a:spcAft>
                        <a:buClrTx/>
                        <a:buSzTx/>
                        <a:buFontTx/>
                        <a:buNone/>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GOLD</a:t>
                      </a:r>
                    </a:p>
                  </a:txBody>
                  <a:tcPr marL="91418" marR="91418" marT="44350" marB="44350" anchor="ctr">
                    <a:no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1838.40</a:t>
                      </a:r>
                    </a:p>
                  </a:txBody>
                  <a:tcPr marL="9525" marR="9525" marT="9525" marB="0" anchor="ctr">
                    <a:noFill/>
                  </a:tcPr>
                </a:tc>
                <a:extLst>
                  <a:ext uri="{0D108BD9-81ED-4DB2-BD59-A6C34878D82A}">
                    <a16:rowId xmlns:a16="http://schemas.microsoft.com/office/drawing/2014/main" val="10004"/>
                  </a:ext>
                </a:extLst>
              </a:tr>
              <a:tr h="233452">
                <a:tc>
                  <a:txBody>
                    <a:bodyPr/>
                    <a:lstStyle/>
                    <a:p>
                      <a:pPr algn="l"/>
                      <a:r>
                        <a:rPr lang="en-US" sz="800" dirty="0">
                          <a:solidFill>
                            <a:schemeClr val="tx1"/>
                          </a:solidFill>
                          <a:latin typeface="Arial" panose="020B0604020202020204" pitchFamily="34" charset="0"/>
                          <a:cs typeface="Arial" panose="020B0604020202020204" pitchFamily="34" charset="0"/>
                        </a:rPr>
                        <a:t>USD/CHF</a:t>
                      </a:r>
                    </a:p>
                  </a:txBody>
                  <a:tcPr marL="91418" marR="91418" marT="44350" marB="44350" anchor="ctr">
                    <a:solidFill>
                      <a:srgbClr val="FAFAFA"/>
                    </a:solid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1.0015</a:t>
                      </a:r>
                    </a:p>
                  </a:txBody>
                  <a:tcPr marL="91424" marR="91424" marT="45702" marB="45702" anchor="b">
                    <a:solidFill>
                      <a:srgbClr val="FAFAFA"/>
                    </a:solid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12M</a:t>
                      </a:r>
                    </a:p>
                  </a:txBody>
                  <a:tcPr marL="91418" marR="91418" marT="44350" marB="44350" anchor="ctr">
                    <a:solidFill>
                      <a:srgbClr val="FAFAFA"/>
                    </a:solidFill>
                  </a:tcPr>
                </a:tc>
                <a:tc>
                  <a:txBody>
                    <a:bodyPr/>
                    <a:lstStyle/>
                    <a:p>
                      <a:pPr algn="l" fontAlgn="b"/>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3.3699</a:t>
                      </a:r>
                    </a:p>
                  </a:txBody>
                  <a:tcPr marL="9525" marR="9525" marT="9525" marB="0" anchor="ctr">
                    <a:solidFill>
                      <a:srgbClr val="FAFAFA"/>
                    </a:solidFill>
                  </a:tcPr>
                </a:tc>
                <a:tc>
                  <a:txBody>
                    <a:bodyPr/>
                    <a:lstStyle/>
                    <a:p>
                      <a:pPr algn="l"/>
                      <a:r>
                        <a:rPr lang="en-US" sz="800" dirty="0">
                          <a:solidFill>
                            <a:schemeClr val="tx1"/>
                          </a:solidFill>
                          <a:latin typeface="Arial" panose="020B0604020202020204" pitchFamily="34" charset="0"/>
                          <a:cs typeface="Arial" panose="020B0604020202020204" pitchFamily="34" charset="0"/>
                        </a:rPr>
                        <a:t>SILVER</a:t>
                      </a:r>
                    </a:p>
                  </a:txBody>
                  <a:tcPr marL="91418" marR="91418" marT="44350" marB="44350" anchor="ctr">
                    <a:solidFill>
                      <a:srgbClr val="FAFAFA"/>
                    </a:solidFill>
                  </a:tcPr>
                </a:tc>
                <a:tc>
                  <a:txBody>
                    <a:bodyPr/>
                    <a:lstStyle/>
                    <a:p>
                      <a:pPr marL="0" marR="0" indent="0" algn="ctr" defTabSz="755650" rtl="0" eaLnBrk="1" fontAlgn="t" latinLnBrk="0" hangingPunct="1">
                        <a:lnSpc>
                          <a:spcPct val="100000"/>
                        </a:lnSpc>
                        <a:spcBef>
                          <a:spcPts val="0"/>
                        </a:spcBef>
                        <a:spcAft>
                          <a:spcPts val="0"/>
                        </a:spcAft>
                        <a:buClrTx/>
                        <a:buSzTx/>
                        <a:buFontTx/>
                        <a:buNone/>
                      </a:pPr>
                      <a:r>
                        <a:rPr lang="en-US" sz="800" b="0" i="0" u="none" strike="noStrike" kern="1200" cap="none" spc="0" baseline="0" dirty="0">
                          <a:ln>
                            <a:noFill/>
                          </a:ln>
                          <a:solidFill>
                            <a:schemeClr val="tx1"/>
                          </a:solidFill>
                          <a:uFillTx/>
                          <a:latin typeface="Arial" panose="020B0604020202020204" pitchFamily="34" charset="0"/>
                          <a:ea typeface="+mn-ea"/>
                          <a:cs typeface="Arial" panose="020B0604020202020204" pitchFamily="34" charset="0"/>
                        </a:rPr>
                        <a:t>21.67</a:t>
                      </a:r>
                    </a:p>
                  </a:txBody>
                  <a:tcPr marL="9525" marR="9525" marT="9525" marB="0" anchor="ctr">
                    <a:solidFill>
                      <a:srgbClr val="FAFAFA"/>
                    </a:solidFill>
                  </a:tcPr>
                </a:tc>
                <a:extLst>
                  <a:ext uri="{0D108BD9-81ED-4DB2-BD59-A6C34878D82A}">
                    <a16:rowId xmlns:a16="http://schemas.microsoft.com/office/drawing/2014/main" val="10005"/>
                  </a:ext>
                </a:extLst>
              </a:tr>
            </a:tbl>
          </a:graphicData>
        </a:graphic>
      </p:graphicFrame>
      <p:sp>
        <p:nvSpPr>
          <p:cNvPr id="15" name="TextBox 14"/>
          <p:cNvSpPr txBox="1"/>
          <p:nvPr/>
        </p:nvSpPr>
        <p:spPr>
          <a:xfrm>
            <a:off x="3665537" y="4911544"/>
            <a:ext cx="3544902"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00000"/>
                </a:solidFill>
                <a:effectLst/>
                <a:uLnTx/>
                <a:uFillTx/>
                <a:latin typeface="Arial" panose="020B0604020202020204" pitchFamily="34" charset="0"/>
                <a:ea typeface="Arial" panose="020B0604020202020204"/>
                <a:cs typeface="Arial" panose="020B0604020202020204" pitchFamily="34" charset="0"/>
                <a:sym typeface="Arial" panose="020B0604020202020204"/>
              </a:rPr>
              <a:t>Global C</a:t>
            </a:r>
            <a:r>
              <a:rPr kumimoji="0" lang="en-US" sz="1000" b="1" i="0"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a:cs typeface="Arial" panose="020B0604020202020204" pitchFamily="34" charset="0"/>
                <a:sym typeface="Arial" panose="020B0604020202020204"/>
              </a:rPr>
              <a:t>urrency</a:t>
            </a:r>
            <a:r>
              <a:rPr kumimoji="0" lang="en-US" sz="1000" b="1" i="0" u="sng" strike="noStrike" kern="1200" cap="none" spc="0" normalizeH="0" baseline="0" noProof="0" dirty="0">
                <a:ln>
                  <a:noFill/>
                </a:ln>
                <a:solidFill>
                  <a:srgbClr val="000000"/>
                </a:solidFill>
                <a:effectLst/>
                <a:uLnTx/>
                <a:uFillTx/>
                <a:latin typeface="Arial" panose="020B0604020202020204" pitchFamily="34" charset="0"/>
                <a:ea typeface="Arial" panose="020B0604020202020204"/>
                <a:cs typeface="Arial" panose="020B0604020202020204" pitchFamily="34" charset="0"/>
                <a:sym typeface="Arial" panose="020B0604020202020204"/>
              </a:rPr>
              <a:t>, Fixings and Commodities</a:t>
            </a:r>
            <a:r>
              <a:rPr kumimoji="0" lang="en-US" sz="850" b="1" i="0" u="sng" strike="noStrike" kern="1200" cap="none" spc="0" normalizeH="0" baseline="0" noProof="0" dirty="0">
                <a:ln>
                  <a:noFill/>
                </a:ln>
                <a:solidFill>
                  <a:srgbClr val="000000"/>
                </a:solidFill>
                <a:effectLst/>
                <a:uLnTx/>
                <a:uFillTx/>
                <a:latin typeface="Arial" panose="020B0604020202020204" pitchFamily="34" charset="0"/>
                <a:ea typeface="Arial" panose="020B0604020202020204"/>
                <a:cs typeface="Arial" panose="020B0604020202020204" pitchFamily="34" charset="0"/>
                <a:sym typeface="Arial" panose="020B0604020202020204"/>
              </a:rPr>
              <a:t>  </a:t>
            </a:r>
          </a:p>
        </p:txBody>
      </p:sp>
      <p:sp>
        <p:nvSpPr>
          <p:cNvPr id="16" name="TextBox 15"/>
          <p:cNvSpPr txBox="1"/>
          <p:nvPr/>
        </p:nvSpPr>
        <p:spPr>
          <a:xfrm flipH="1">
            <a:off x="646112" y="4906544"/>
            <a:ext cx="1361833"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00000"/>
                </a:solidFill>
                <a:effectLst/>
                <a:uLnTx/>
                <a:uFillTx/>
                <a:latin typeface="Arial" panose="020B0604020202020204" pitchFamily="34" charset="0"/>
                <a:ea typeface="Arial" panose="020B0604020202020204"/>
                <a:cs typeface="Arial" panose="020B0604020202020204" pitchFamily="34" charset="0"/>
                <a:sym typeface="Arial" panose="020B0604020202020204"/>
              </a:rPr>
              <a:t>Monetary Policy </a:t>
            </a:r>
          </a:p>
        </p:txBody>
      </p:sp>
      <p:sp>
        <p:nvSpPr>
          <p:cNvPr id="17" name="TextBox 16"/>
          <p:cNvSpPr txBox="1"/>
          <p:nvPr/>
        </p:nvSpPr>
        <p:spPr>
          <a:xfrm flipH="1">
            <a:off x="616058" y="6754450"/>
            <a:ext cx="1085360"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000000"/>
                </a:solidFill>
                <a:effectLst/>
                <a:uLnTx/>
                <a:uFillTx/>
                <a:latin typeface="Arial" panose="020B0604020202020204" pitchFamily="34" charset="0"/>
                <a:ea typeface="Arial" panose="020B0604020202020204"/>
                <a:cs typeface="Arial" panose="020B0604020202020204" pitchFamily="34" charset="0"/>
                <a:sym typeface="Arial" panose="020B0604020202020204"/>
              </a:rPr>
              <a:t>Auction Results </a:t>
            </a:r>
          </a:p>
        </p:txBody>
      </p:sp>
      <p:sp>
        <p:nvSpPr>
          <p:cNvPr id="18" name="TextBox 17"/>
          <p:cNvSpPr txBox="1"/>
          <p:nvPr/>
        </p:nvSpPr>
        <p:spPr>
          <a:xfrm flipH="1">
            <a:off x="616058" y="8378709"/>
            <a:ext cx="2510041"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a:cs typeface="Arial" panose="020B0604020202020204" pitchFamily="34" charset="0"/>
                <a:sym typeface="Arial" panose="020B0604020202020204"/>
              </a:rPr>
              <a:t>Eurobonds</a:t>
            </a:r>
          </a:p>
        </p:txBody>
      </p:sp>
      <p:graphicFrame>
        <p:nvGraphicFramePr>
          <p:cNvPr id="19" name="Table 18"/>
          <p:cNvGraphicFramePr>
            <a:graphicFrameLocks noGrp="1"/>
          </p:cNvGraphicFramePr>
          <p:nvPr>
            <p:extLst>
              <p:ext uri="{D42A27DB-BD31-4B8C-83A1-F6EECF244321}">
                <p14:modId xmlns:p14="http://schemas.microsoft.com/office/powerpoint/2010/main" val="2916104771"/>
              </p:ext>
            </p:extLst>
          </p:nvPr>
        </p:nvGraphicFramePr>
        <p:xfrm>
          <a:off x="631065" y="5175250"/>
          <a:ext cx="3001135" cy="1544732"/>
        </p:xfrm>
        <a:graphic>
          <a:graphicData uri="http://schemas.openxmlformats.org/drawingml/2006/table">
            <a:tbl>
              <a:tblPr firstRow="1" bandRow="1">
                <a:tableStyleId>{5C22544A-7EE6-4342-B048-85BDC9FD1C3A}</a:tableStyleId>
              </a:tblPr>
              <a:tblGrid>
                <a:gridCol w="1702204">
                  <a:extLst>
                    <a:ext uri="{9D8B030D-6E8A-4147-A177-3AD203B41FA5}">
                      <a16:colId xmlns:a16="http://schemas.microsoft.com/office/drawing/2014/main" val="20000"/>
                    </a:ext>
                  </a:extLst>
                </a:gridCol>
                <a:gridCol w="584592">
                  <a:extLst>
                    <a:ext uri="{9D8B030D-6E8A-4147-A177-3AD203B41FA5}">
                      <a16:colId xmlns:a16="http://schemas.microsoft.com/office/drawing/2014/main" val="20001"/>
                    </a:ext>
                  </a:extLst>
                </a:gridCol>
                <a:gridCol w="714339">
                  <a:extLst>
                    <a:ext uri="{9D8B030D-6E8A-4147-A177-3AD203B41FA5}">
                      <a16:colId xmlns:a16="http://schemas.microsoft.com/office/drawing/2014/main" val="20002"/>
                    </a:ext>
                  </a:extLst>
                </a:gridCol>
              </a:tblGrid>
              <a:tr h="607364">
                <a:tc>
                  <a:txBody>
                    <a:bodyPr/>
                    <a:lstStyle/>
                    <a:p>
                      <a:pPr marL="0" indent="0" algn="l">
                        <a:buClr>
                          <a:srgbClr val="E68900"/>
                        </a:buClr>
                        <a:buFont typeface="Helvetica" panose="020B0604020202020204" pitchFamily="34" charset="0"/>
                        <a:buNone/>
                      </a:pPr>
                      <a:r>
                        <a:rPr lang="en-US" sz="800" b="1" i="0" u="none" strike="noStrike" cap="none" spc="0" baseline="0" dirty="0">
                          <a:ln>
                            <a:noFill/>
                          </a:ln>
                          <a:solidFill>
                            <a:schemeClr val="lt1"/>
                          </a:solidFill>
                          <a:uFillTx/>
                          <a:latin typeface="Arial" panose="020B0604020202020204" pitchFamily="34" charset="0"/>
                          <a:ea typeface="+mn-ea"/>
                          <a:cs typeface="Arial" panose="020B0604020202020204" pitchFamily="34" charset="0"/>
                          <a:sym typeface="Calibri" panose="020F0502020204030204"/>
                        </a:rPr>
                        <a:t>Key Indicator</a:t>
                      </a:r>
                    </a:p>
                  </a:txBody>
                  <a:tcPr marL="91469" marR="91469" marT="45719" marB="45719" anchor="ctr">
                    <a:solidFill>
                      <a:schemeClr val="tx2"/>
                    </a:solidFill>
                  </a:tcPr>
                </a:tc>
                <a:tc>
                  <a:txBody>
                    <a:bodyPr/>
                    <a:lstStyle/>
                    <a:p>
                      <a:pPr algn="ctr"/>
                      <a:r>
                        <a:rPr lang="en-US" sz="800" b="1" i="0" u="none" strike="noStrike" cap="none" spc="0" baseline="0" dirty="0">
                          <a:ln>
                            <a:noFill/>
                          </a:ln>
                          <a:solidFill>
                            <a:schemeClr val="lt1"/>
                          </a:solidFill>
                          <a:uFillTx/>
                          <a:latin typeface="Arial" panose="020B0604020202020204" pitchFamily="34" charset="0"/>
                          <a:ea typeface="+mn-ea"/>
                          <a:cs typeface="Arial" panose="020B0604020202020204" pitchFamily="34" charset="0"/>
                          <a:sym typeface="Calibri" panose="020F0502020204030204"/>
                        </a:rPr>
                        <a:t>Current</a:t>
                      </a:r>
                    </a:p>
                  </a:txBody>
                  <a:tcPr marL="91469" marR="91469" marT="45719" marB="45719" anchor="ctr">
                    <a:solidFill>
                      <a:schemeClr val="tx2"/>
                    </a:solidFill>
                  </a:tcPr>
                </a:tc>
                <a:tc>
                  <a:txBody>
                    <a:bodyPr/>
                    <a:lstStyle/>
                    <a:p>
                      <a:pPr algn="ctr"/>
                      <a:r>
                        <a:rPr lang="en-US" sz="800" b="1" i="0" u="none" strike="noStrike" cap="none" spc="0" baseline="0" dirty="0">
                          <a:ln>
                            <a:noFill/>
                          </a:ln>
                          <a:solidFill>
                            <a:schemeClr val="lt1"/>
                          </a:solidFill>
                          <a:uFillTx/>
                          <a:latin typeface="Arial" panose="020B0604020202020204" pitchFamily="34" charset="0"/>
                          <a:ea typeface="+mn-ea"/>
                          <a:cs typeface="Arial" panose="020B0604020202020204" pitchFamily="34" charset="0"/>
                          <a:sym typeface="Calibri" panose="020F0502020204030204"/>
                        </a:rPr>
                        <a:t>Previous</a:t>
                      </a:r>
                    </a:p>
                  </a:txBody>
                  <a:tcPr marL="91469" marR="91469" marT="45719" marB="45719" anchor="ctr">
                    <a:solidFill>
                      <a:schemeClr val="tx2"/>
                    </a:solidFill>
                  </a:tcPr>
                </a:tc>
                <a:extLst>
                  <a:ext uri="{0D108BD9-81ED-4DB2-BD59-A6C34878D82A}">
                    <a16:rowId xmlns:a16="http://schemas.microsoft.com/office/drawing/2014/main" val="10000"/>
                  </a:ext>
                </a:extLst>
              </a:tr>
              <a:tr h="319736">
                <a:tc>
                  <a:txBody>
                    <a:bodyPr/>
                    <a:lstStyle/>
                    <a:p>
                      <a:pPr marL="0" indent="0" algn="l">
                        <a:buClr>
                          <a:srgbClr val="E68900"/>
                        </a:buClr>
                        <a:buFont typeface="Helvetica" panose="020B0604020202020204" pitchFamily="34" charset="0"/>
                        <a:buNone/>
                      </a:pPr>
                      <a:r>
                        <a:rPr lang="en-US" sz="800" dirty="0">
                          <a:latin typeface="Arial" panose="020B0604020202020204" pitchFamily="34" charset="0"/>
                          <a:cs typeface="Arial" panose="020B0604020202020204" pitchFamily="34" charset="0"/>
                        </a:rPr>
                        <a:t>Monetary Policy Rate (%)</a:t>
                      </a:r>
                    </a:p>
                  </a:txBody>
                  <a:tcPr marL="91469" marR="91469" marT="45719" marB="45719" anchor="ctr">
                    <a:solidFill>
                      <a:schemeClr val="bg1">
                        <a:lumMod val="85000"/>
                      </a:schemeClr>
                    </a:solidFill>
                  </a:tcPr>
                </a:tc>
                <a:tc>
                  <a:txBody>
                    <a:bodyPr/>
                    <a:lstStyle/>
                    <a:p>
                      <a:pPr marL="0" marR="0" lvl="0" indent="0" algn="ctr" defTabSz="75565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13.00</a:t>
                      </a:r>
                    </a:p>
                  </a:txBody>
                  <a:tcPr marL="91469" marR="91469" marT="45719" marB="45719" anchor="ctr">
                    <a:solidFill>
                      <a:schemeClr val="bg1">
                        <a:lumMod val="85000"/>
                      </a:schemeClr>
                    </a:solidFill>
                  </a:tcPr>
                </a:tc>
                <a:tc>
                  <a:txBody>
                    <a:bodyPr/>
                    <a:lstStyle/>
                    <a:p>
                      <a:pPr marL="0" marR="0" lvl="0" indent="0" algn="ctr" defTabSz="75565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Arial" panose="020B0604020202020204" pitchFamily="34" charset="0"/>
                          <a:cs typeface="Arial" panose="020B0604020202020204" pitchFamily="34" charset="0"/>
                        </a:rPr>
                        <a:t>11.50</a:t>
                      </a:r>
                    </a:p>
                  </a:txBody>
                  <a:tcPr marL="91469" marR="91469" marT="45719" marB="45719" anchor="ctr">
                    <a:solidFill>
                      <a:schemeClr val="bg1">
                        <a:lumMod val="85000"/>
                      </a:schemeClr>
                    </a:solidFill>
                  </a:tcPr>
                </a:tc>
                <a:extLst>
                  <a:ext uri="{0D108BD9-81ED-4DB2-BD59-A6C34878D82A}">
                    <a16:rowId xmlns:a16="http://schemas.microsoft.com/office/drawing/2014/main" val="10001"/>
                  </a:ext>
                </a:extLst>
              </a:tr>
              <a:tr h="251237">
                <a:tc>
                  <a:txBody>
                    <a:bodyPr/>
                    <a:lstStyle/>
                    <a:p>
                      <a:pPr marL="0" indent="0" algn="l">
                        <a:buClr>
                          <a:srgbClr val="E68900"/>
                        </a:buClr>
                        <a:buFont typeface="Helvetica" panose="020B0604020202020204" pitchFamily="34" charset="0"/>
                        <a:buNone/>
                      </a:pPr>
                      <a:r>
                        <a:rPr lang="en-US" sz="800" dirty="0">
                          <a:latin typeface="Arial" panose="020B0604020202020204" pitchFamily="34" charset="0"/>
                          <a:cs typeface="Arial" panose="020B0604020202020204" pitchFamily="34" charset="0"/>
                        </a:rPr>
                        <a:t>Inflation y/y (%)</a:t>
                      </a:r>
                    </a:p>
                  </a:txBody>
                  <a:tcPr marL="91469" marR="91469" marT="45719" marB="45719" anchor="ctr">
                    <a:solidFill>
                      <a:schemeClr val="bg1"/>
                    </a:solidFill>
                  </a:tcPr>
                </a:tc>
                <a:tc>
                  <a:txBody>
                    <a:bodyPr/>
                    <a:lstStyle/>
                    <a:p>
                      <a:pPr marL="0" marR="0" lvl="0" indent="0" algn="ctr" defTabSz="316230" rtl="0" eaLnBrk="1" fontAlgn="auto" latinLnBrk="0" hangingPunct="1">
                        <a:lnSpc>
                          <a:spcPct val="100000"/>
                        </a:lnSpc>
                        <a:spcBef>
                          <a:spcPts val="0"/>
                        </a:spcBef>
                        <a:spcAft>
                          <a:spcPts val="0"/>
                        </a:spcAft>
                        <a:buClrTx/>
                        <a:buSzTx/>
                        <a:buFontTx/>
                        <a:buNone/>
                        <a:defRPr/>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17.71</a:t>
                      </a:r>
                    </a:p>
                  </a:txBody>
                  <a:tcPr marL="91469" marR="91469" marT="45719" marB="45719" anchor="ctr">
                    <a:solidFill>
                      <a:schemeClr val="bg1"/>
                    </a:solidFill>
                  </a:tcPr>
                </a:tc>
                <a:tc>
                  <a:txBody>
                    <a:bodyPr/>
                    <a:lstStyle/>
                    <a:p>
                      <a:pPr marL="0" marR="0" lvl="0" indent="0" algn="ctr" defTabSz="316230" rtl="0" eaLnBrk="1" fontAlgn="auto" latinLnBrk="0" hangingPunct="1">
                        <a:lnSpc>
                          <a:spcPct val="100000"/>
                        </a:lnSpc>
                        <a:spcBef>
                          <a:spcPts val="0"/>
                        </a:spcBef>
                        <a:spcAft>
                          <a:spcPts val="0"/>
                        </a:spcAft>
                        <a:buClrTx/>
                        <a:buSzTx/>
                        <a:buFontTx/>
                        <a:buNone/>
                        <a:defRPr/>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16.82</a:t>
                      </a:r>
                    </a:p>
                  </a:txBody>
                  <a:tcPr marL="91469" marR="91469" marT="45719" marB="45719" anchor="ctr">
                    <a:solidFill>
                      <a:schemeClr val="bg1"/>
                    </a:solidFill>
                  </a:tcPr>
                </a:tc>
                <a:extLst>
                  <a:ext uri="{0D108BD9-81ED-4DB2-BD59-A6C34878D82A}">
                    <a16:rowId xmlns:a16="http://schemas.microsoft.com/office/drawing/2014/main" val="10002"/>
                  </a:ext>
                </a:extLst>
              </a:tr>
              <a:tr h="366395">
                <a:tc>
                  <a:txBody>
                    <a:bodyPr/>
                    <a:lstStyle/>
                    <a:p>
                      <a:pPr marL="0" indent="0" algn="l">
                        <a:buClr>
                          <a:srgbClr val="E68900"/>
                        </a:buClr>
                        <a:buFont typeface="Helvetica" panose="020B0604020202020204" pitchFamily="34" charset="0"/>
                        <a:buNone/>
                      </a:pPr>
                      <a:r>
                        <a:rPr lang="en-US" sz="800" dirty="0">
                          <a:solidFill>
                            <a:schemeClr val="tx1"/>
                          </a:solidFill>
                          <a:latin typeface="Arial" panose="020B0604020202020204" pitchFamily="34" charset="0"/>
                          <a:cs typeface="Arial" panose="020B0604020202020204" pitchFamily="34" charset="0"/>
                        </a:rPr>
                        <a:t>Foreign Reserves (Gross $’Bn )</a:t>
                      </a:r>
                    </a:p>
                  </a:txBody>
                  <a:tcPr marL="91469" marR="91469" marT="45719" marB="45719" anchor="ctr">
                    <a:solidFill>
                      <a:schemeClr val="bg1">
                        <a:lumMod val="85000"/>
                      </a:schemeClr>
                    </a:solidFill>
                  </a:tcPr>
                </a:tc>
                <a:tc>
                  <a:txBody>
                    <a:bodyPr/>
                    <a:lstStyle/>
                    <a:p>
                      <a:pPr marL="0" marR="0" lvl="0" indent="0" algn="ctr" defTabSz="316230" rtl="0" eaLnBrk="1" fontAlgn="auto" latinLnBrk="0" hangingPunct="1">
                        <a:lnSpc>
                          <a:spcPct val="100000"/>
                        </a:lnSpc>
                        <a:spcBef>
                          <a:spcPts val="0"/>
                        </a:spcBef>
                        <a:spcAft>
                          <a:spcPts val="0"/>
                        </a:spcAft>
                        <a:buClrTx/>
                        <a:buSzTx/>
                        <a:buFontTx/>
                        <a:buNone/>
                        <a:defRPr/>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38.55</a:t>
                      </a:r>
                    </a:p>
                  </a:txBody>
                  <a:tcPr marL="91469" marR="91469" marT="45719" marB="45719" anchor="ctr">
                    <a:solidFill>
                      <a:schemeClr val="bg1">
                        <a:lumMod val="85000"/>
                      </a:schemeClr>
                    </a:solidFill>
                  </a:tcPr>
                </a:tc>
                <a:tc>
                  <a:txBody>
                    <a:bodyPr/>
                    <a:lstStyle/>
                    <a:p>
                      <a:pPr marL="0" marR="0" lvl="0" indent="0" algn="ctr" defTabSz="316230" rtl="0" eaLnBrk="1" fontAlgn="auto" latinLnBrk="0" hangingPunct="1">
                        <a:lnSpc>
                          <a:spcPct val="100000"/>
                        </a:lnSpc>
                        <a:spcBef>
                          <a:spcPts val="0"/>
                        </a:spcBef>
                        <a:spcAft>
                          <a:spcPts val="0"/>
                        </a:spcAft>
                        <a:buClrTx/>
                        <a:buSzTx/>
                        <a:buFontTx/>
                        <a:buNone/>
                        <a:defRPr/>
                      </a:pPr>
                      <a:r>
                        <a:rPr lang="en-US" sz="800" b="0" i="0" u="none" strike="noStrike" cap="none" spc="0" baseline="0" dirty="0">
                          <a:ln>
                            <a:noFill/>
                          </a:ln>
                          <a:solidFill>
                            <a:schemeClr val="tx1"/>
                          </a:solidFill>
                          <a:uFillTx/>
                          <a:latin typeface="Arial" panose="020B0604020202020204" pitchFamily="34" charset="0"/>
                          <a:ea typeface="+mn-ea"/>
                          <a:cs typeface="Arial" panose="020B0604020202020204" pitchFamily="34" charset="0"/>
                          <a:sym typeface="Calibri" panose="020F0502020204030204"/>
                        </a:rPr>
                        <a:t>38.52</a:t>
                      </a:r>
                    </a:p>
                  </a:txBody>
                  <a:tcPr marL="91469" marR="91469" marT="45719" marB="45719"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20" name="TextBox 19"/>
          <p:cNvSpPr txBox="1"/>
          <p:nvPr/>
        </p:nvSpPr>
        <p:spPr>
          <a:xfrm flipH="1">
            <a:off x="5288053" y="8370558"/>
            <a:ext cx="1529654"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a:cs typeface="Arial" panose="020B0604020202020204" pitchFamily="34" charset="0"/>
                <a:sym typeface="Arial" panose="020B0604020202020204"/>
              </a:rPr>
              <a:t>USD LIBOR Movement</a:t>
            </a:r>
            <a:endParaRPr kumimoji="0" lang="en-US" sz="1000" b="1" i="0" u="sng" strike="noStrike" kern="1200" cap="none" spc="0" normalizeH="0" baseline="0" noProof="0" dirty="0">
              <a:ln>
                <a:noFill/>
              </a:ln>
              <a:solidFill>
                <a:prstClr val="black"/>
              </a:solidFill>
              <a:effectLst/>
              <a:uLnTx/>
              <a:uFillTx/>
              <a:latin typeface="Arial" panose="020B0604020202020204" pitchFamily="34" charset="0"/>
              <a:ea typeface="Arial" panose="020B0604020202020204"/>
              <a:cs typeface="Arial" panose="020B0604020202020204" pitchFamily="34" charset="0"/>
            </a:endParaRPr>
          </a:p>
        </p:txBody>
      </p:sp>
      <p:graphicFrame>
        <p:nvGraphicFramePr>
          <p:cNvPr id="30" name="Table 29"/>
          <p:cNvGraphicFramePr>
            <a:graphicFrameLocks noGrp="1"/>
          </p:cNvGraphicFramePr>
          <p:nvPr>
            <p:extLst>
              <p:ext uri="{D42A27DB-BD31-4B8C-83A1-F6EECF244321}">
                <p14:modId xmlns:p14="http://schemas.microsoft.com/office/powerpoint/2010/main" val="4073405107"/>
              </p:ext>
            </p:extLst>
          </p:nvPr>
        </p:nvGraphicFramePr>
        <p:xfrm>
          <a:off x="604839" y="7012830"/>
          <a:ext cx="6589267" cy="1359232"/>
        </p:xfrm>
        <a:graphic>
          <a:graphicData uri="http://schemas.openxmlformats.org/drawingml/2006/table">
            <a:tbl>
              <a:tblPr/>
              <a:tblGrid>
                <a:gridCol w="1145115">
                  <a:extLst>
                    <a:ext uri="{9D8B030D-6E8A-4147-A177-3AD203B41FA5}">
                      <a16:colId xmlns:a16="http://schemas.microsoft.com/office/drawing/2014/main" val="20000"/>
                    </a:ext>
                  </a:extLst>
                </a:gridCol>
                <a:gridCol w="846185">
                  <a:extLst>
                    <a:ext uri="{9D8B030D-6E8A-4147-A177-3AD203B41FA5}">
                      <a16:colId xmlns:a16="http://schemas.microsoft.com/office/drawing/2014/main" val="20001"/>
                    </a:ext>
                  </a:extLst>
                </a:gridCol>
                <a:gridCol w="891678">
                  <a:extLst>
                    <a:ext uri="{9D8B030D-6E8A-4147-A177-3AD203B41FA5}">
                      <a16:colId xmlns:a16="http://schemas.microsoft.com/office/drawing/2014/main" val="20002"/>
                    </a:ext>
                  </a:extLst>
                </a:gridCol>
                <a:gridCol w="891678">
                  <a:extLst>
                    <a:ext uri="{9D8B030D-6E8A-4147-A177-3AD203B41FA5}">
                      <a16:colId xmlns:a16="http://schemas.microsoft.com/office/drawing/2014/main" val="2068285880"/>
                    </a:ext>
                  </a:extLst>
                </a:gridCol>
                <a:gridCol w="1080372">
                  <a:extLst>
                    <a:ext uri="{9D8B030D-6E8A-4147-A177-3AD203B41FA5}">
                      <a16:colId xmlns:a16="http://schemas.microsoft.com/office/drawing/2014/main" val="20004"/>
                    </a:ext>
                  </a:extLst>
                </a:gridCol>
                <a:gridCol w="813544">
                  <a:extLst>
                    <a:ext uri="{9D8B030D-6E8A-4147-A177-3AD203B41FA5}">
                      <a16:colId xmlns:a16="http://schemas.microsoft.com/office/drawing/2014/main" val="3025351603"/>
                    </a:ext>
                  </a:extLst>
                </a:gridCol>
                <a:gridCol w="920695">
                  <a:extLst>
                    <a:ext uri="{9D8B030D-6E8A-4147-A177-3AD203B41FA5}">
                      <a16:colId xmlns:a16="http://schemas.microsoft.com/office/drawing/2014/main" val="20005"/>
                    </a:ext>
                  </a:extLst>
                </a:gridCol>
              </a:tblGrid>
              <a:tr h="262144">
                <a:tc gridSpan="4">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900" b="1" i="0" u="none" strike="noStrike" kern="1200" cap="none" normalizeH="0" baseline="0" dirty="0">
                          <a:ln>
                            <a:noFill/>
                          </a:ln>
                          <a:solidFill>
                            <a:schemeClr val="bg1"/>
                          </a:solidFill>
                          <a:effectLst/>
                          <a:latin typeface="Arial" panose="020B0604020202020204" pitchFamily="34" charset="0"/>
                          <a:ea typeface="+mn-ea"/>
                          <a:cs typeface="+mn-cs"/>
                        </a:rPr>
                        <a:t>OMO AUCTION – June 02, 2022</a:t>
                      </a:r>
                    </a:p>
                  </a:txBody>
                  <a:tcPr marL="91447" marR="91447"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A6A6A6"/>
                    </a:solidFill>
                  </a:tcPr>
                </a:tc>
                <a:tc hMerge="1">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900" b="1" i="0" u="none" strike="noStrike" kern="1200" cap="none" normalizeH="0" baseline="0" dirty="0">
                          <a:ln>
                            <a:noFill/>
                          </a:ln>
                          <a:solidFill>
                            <a:schemeClr val="bg1"/>
                          </a:solidFill>
                          <a:effectLst/>
                          <a:latin typeface="Arial" panose="020B0604020202020204" pitchFamily="34" charset="0"/>
                          <a:ea typeface="+mn-ea"/>
                          <a:cs typeface="+mn-cs"/>
                        </a:rPr>
                        <a:t>OMO AUCTION – March  31, 2022</a:t>
                      </a:r>
                    </a:p>
                  </a:txBody>
                  <a:tcPr marL="9526" marR="9526" marT="9519" marB="0" anchor="ctr" horzOverflow="overflow">
                    <a:lnL w="12700" cap="flat" cmpd="sng" algn="ctr">
                      <a:solidFill>
                        <a:srgbClr val="A6A6A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A6A6A6"/>
                    </a:solidFill>
                  </a:tcPr>
                </a:tc>
                <a:tc hMerge="1">
                  <a:txBody>
                    <a:bodyPr/>
                    <a:lstStyle/>
                    <a:p>
                      <a:endParaRPr lang="en-US"/>
                    </a:p>
                  </a:txBody>
                  <a:tcPr/>
                </a:tc>
                <a:tc hMerge="1">
                  <a:txBody>
                    <a:bodyPr/>
                    <a:lstStyle/>
                    <a:p>
                      <a:pPr marL="0" marR="0" lvl="0" indent="0" algn="ctr" defTabSz="755650" rtl="0" eaLnBrk="1" fontAlgn="ctr" latinLnBrk="0" hangingPunct="1">
                        <a:lnSpc>
                          <a:spcPct val="100000"/>
                        </a:lnSpc>
                        <a:spcBef>
                          <a:spcPct val="0"/>
                        </a:spcBef>
                        <a:spcAft>
                          <a:spcPct val="0"/>
                        </a:spcAft>
                        <a:buClrTx/>
                        <a:buSzTx/>
                        <a:buFontTx/>
                        <a:buNone/>
                      </a:pPr>
                      <a:endParaRPr kumimoji="0" lang="en-US" altLang="en-US" sz="900" b="1" i="0" u="none" strike="noStrike" kern="1200" cap="none" normalizeH="0" baseline="0" dirty="0">
                        <a:ln>
                          <a:noFill/>
                        </a:ln>
                        <a:solidFill>
                          <a:schemeClr val="bg1"/>
                        </a:solidFill>
                        <a:effectLst/>
                        <a:latin typeface="Arial" panose="020B0604020202020204" pitchFamily="34" charset="0"/>
                        <a:ea typeface="+mn-ea"/>
                        <a:cs typeface="+mn-cs"/>
                      </a:endParaRPr>
                    </a:p>
                  </a:txBody>
                  <a:tcPr marL="9526" marR="9526" marT="9519"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A6A6A6"/>
                    </a:solidFill>
                  </a:tcPr>
                </a:tc>
                <a:tc gridSpan="3">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900" b="1" i="0" u="none" strike="noStrike" kern="1200" cap="none" normalizeH="0" baseline="0" dirty="0">
                          <a:ln>
                            <a:noFill/>
                          </a:ln>
                          <a:solidFill>
                            <a:schemeClr val="bg1"/>
                          </a:solidFill>
                          <a:effectLst/>
                          <a:latin typeface="Arial" panose="020B0604020202020204" pitchFamily="34" charset="0"/>
                          <a:ea typeface="+mn-ea"/>
                          <a:cs typeface="+mn-cs"/>
                        </a:rPr>
                        <a:t>NTB AUCTION – JUNE 08, 2022</a:t>
                      </a:r>
                    </a:p>
                  </a:txBody>
                  <a:tcPr marL="9526" marR="9526" marT="9519"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A6A6A6"/>
                      </a:solidFill>
                      <a:prstDash val="solid"/>
                      <a:round/>
                      <a:headEnd type="none" w="med" len="med"/>
                      <a:tailEnd type="none" w="med" len="med"/>
                    </a:lnB>
                    <a:lnTlToBr>
                      <a:noFill/>
                    </a:lnTlToBr>
                    <a:lnBlToTr>
                      <a:noFill/>
                    </a:lnBlToTr>
                    <a:solidFill>
                      <a:srgbClr val="A6A6A6"/>
                    </a:solidFill>
                  </a:tcPr>
                </a:tc>
                <a:tc hMerge="1">
                  <a:txBody>
                    <a:bodyPr/>
                    <a:lstStyle/>
                    <a:p>
                      <a:endParaRPr lang="en-US"/>
                    </a:p>
                  </a:txBody>
                  <a:tcPr/>
                </a:tc>
                <a:tc hMerge="1">
                  <a:txBody>
                    <a:bodyPr/>
                    <a:lstStyle/>
                    <a:p>
                      <a:endParaRPr lang="en-US"/>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197008">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base" latinLnBrk="0" hangingPunct="1">
                        <a:lnSpc>
                          <a:spcPct val="100000"/>
                        </a:lnSpc>
                        <a:spcBef>
                          <a:spcPct val="0"/>
                        </a:spcBef>
                        <a:spcAft>
                          <a:spcPct val="0"/>
                        </a:spcAft>
                        <a:buClrTx/>
                        <a:buSzTx/>
                        <a:buFontTx/>
                        <a:buNone/>
                      </a:pPr>
                      <a:r>
                        <a:rPr kumimoji="0" lang="en-US" altLang="en-US" sz="800" b="1"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Tenor/Maturity</a:t>
                      </a:r>
                    </a:p>
                  </a:txBody>
                  <a:tcPr marL="91447" marR="91447"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1" i="0" u="none" strike="noStrike" kern="1200" cap="none" normalizeH="0" baseline="0" dirty="0">
                          <a:ln>
                            <a:noFill/>
                          </a:ln>
                          <a:solidFill>
                            <a:schemeClr val="tx1"/>
                          </a:solidFill>
                          <a:effectLst/>
                          <a:latin typeface="Arial" panose="020B0604020202020204" pitchFamily="34" charset="0"/>
                          <a:ea typeface="+mn-ea"/>
                          <a:cs typeface="+mn-cs"/>
                        </a:rPr>
                        <a:t>103-Day</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1" i="0" u="none" strike="noStrike" kern="1200" cap="none" normalizeH="0" baseline="0" dirty="0">
                          <a:ln>
                            <a:noFill/>
                          </a:ln>
                          <a:solidFill>
                            <a:schemeClr val="tx1"/>
                          </a:solidFill>
                          <a:effectLst/>
                          <a:latin typeface="Arial" panose="020B0604020202020204" pitchFamily="34" charset="0"/>
                          <a:ea typeface="+mn-ea"/>
                          <a:cs typeface="+mn-cs"/>
                        </a:rPr>
                        <a:t>180-Day</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1" i="0" u="none" strike="noStrike" kern="1200" cap="none" normalizeH="0" baseline="0" dirty="0">
                          <a:ln>
                            <a:noFill/>
                          </a:ln>
                          <a:solidFill>
                            <a:schemeClr val="tx1"/>
                          </a:solidFill>
                          <a:effectLst/>
                          <a:latin typeface="Arial" panose="020B0604020202020204" pitchFamily="34" charset="0"/>
                          <a:ea typeface="+mn-ea"/>
                          <a:cs typeface="+mn-cs"/>
                        </a:rPr>
                        <a:t>362-Day</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1" i="0" u="none" strike="noStrike" kern="1200" cap="none" normalizeH="0" baseline="0" dirty="0">
                          <a:ln>
                            <a:noFill/>
                          </a:ln>
                          <a:solidFill>
                            <a:schemeClr val="tx1"/>
                          </a:solidFill>
                          <a:effectLst/>
                          <a:latin typeface="Arial" panose="020B0604020202020204" pitchFamily="34" charset="0"/>
                          <a:ea typeface="+mn-ea"/>
                          <a:cs typeface="+mn-cs"/>
                        </a:rPr>
                        <a:t>91-day</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1" i="0" u="none" strike="noStrike" kern="1200" cap="none" normalizeH="0" baseline="0" dirty="0">
                          <a:ln>
                            <a:noFill/>
                          </a:ln>
                          <a:solidFill>
                            <a:schemeClr val="tx1"/>
                          </a:solidFill>
                          <a:effectLst/>
                          <a:latin typeface="Arial" panose="020B0604020202020204" pitchFamily="34" charset="0"/>
                          <a:ea typeface="+mn-ea"/>
                          <a:cs typeface="+mn-cs"/>
                        </a:rPr>
                        <a:t>182-day</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1" i="0" u="none" strike="noStrike" kern="1200" cap="none" normalizeH="0" baseline="0" dirty="0">
                          <a:ln>
                            <a:noFill/>
                          </a:ln>
                          <a:solidFill>
                            <a:schemeClr val="tx1"/>
                          </a:solidFill>
                          <a:effectLst/>
                          <a:latin typeface="Arial" panose="020B0604020202020204" pitchFamily="34" charset="0"/>
                          <a:ea typeface="+mn-ea"/>
                          <a:cs typeface="+mn-cs"/>
                        </a:rPr>
                        <a:t>364-day</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9609">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base"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Offer / Subscription (₦’Bn)</a:t>
                      </a:r>
                    </a:p>
                  </a:txBody>
                  <a:tcPr marL="91447" marR="91447"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10.00/56.79</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10.00/69.99</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20.00/211.32</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5.91/1.64</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1.10/1.76</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27.87/175.06</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309609">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base"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Total Allotment (₦’Bn)</a:t>
                      </a:r>
                    </a:p>
                  </a:txBody>
                  <a:tcPr marL="91447" marR="91447"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10.00</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10.00</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20.00</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1.44</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1.28</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32.15</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7008">
                <a:tc>
                  <a:txBody>
                    <a:bodyPr/>
                    <a:lstStyle>
                      <a:lvl1pPr defTabSz="31623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377825" indent="316230" defTabSz="31623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755650" indent="631825" defTabSz="31623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133475" indent="94932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1511300" indent="1265555" defTabSz="31623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19685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4257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28829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340100" indent="1265555" defTabSz="31623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l" defTabSz="316230" rtl="0" eaLnBrk="1" fontAlgn="base" latinLnBrk="0" hangingPunct="1">
                        <a:lnSpc>
                          <a:spcPct val="100000"/>
                        </a:lnSpc>
                        <a:spcBef>
                          <a:spcPct val="0"/>
                        </a:spcBef>
                        <a:spcAft>
                          <a:spcPct val="0"/>
                        </a:spcAft>
                        <a:buClrTx/>
                        <a:buSzTx/>
                        <a:buFontTx/>
                        <a:buNone/>
                      </a:pPr>
                      <a:r>
                        <a:rPr kumimoji="0" lang="en-US" altLang="en-US" sz="800" b="0" i="0" u="none" strike="noStrike" cap="none" normalizeH="0" baseline="0" dirty="0">
                          <a:ln>
                            <a:noFill/>
                          </a:ln>
                          <a:solidFill>
                            <a:srgbClr val="000000"/>
                          </a:solidFill>
                          <a:effectLst/>
                          <a:latin typeface="Arial" panose="020B0604020202020204" pitchFamily="34" charset="0"/>
                          <a:ea typeface="MS PGothic" panose="020B0600070205080204" pitchFamily="34" charset="-128"/>
                          <a:cs typeface="Arial" panose="020B0604020202020204" pitchFamily="34" charset="0"/>
                          <a:sym typeface="Calibri" panose="020F0502020204030204" pitchFamily="34" charset="0"/>
                        </a:rPr>
                        <a:t>Stop Rate(%)</a:t>
                      </a:r>
                    </a:p>
                  </a:txBody>
                  <a:tcPr marL="91447" marR="91447"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7.00</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8.50</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10.10</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2.49</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3.79</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defTabSz="755650">
                        <a:lnSpc>
                          <a:spcPct val="90000"/>
                        </a:lnSpc>
                        <a:spcBef>
                          <a:spcPts val="825"/>
                        </a:spcBef>
                        <a:buFont typeface="Arial" panose="020B0604020202020204" pitchFamily="34" charset="0"/>
                        <a:defRPr sz="2100">
                          <a:solidFill>
                            <a:schemeClr val="tx1"/>
                          </a:solidFill>
                          <a:latin typeface="Calibri" panose="020F0502020204030204" pitchFamily="34" charset="0"/>
                        </a:defRPr>
                      </a:lvl1pPr>
                      <a:lvl2pPr marL="742950" indent="-285750" defTabSz="755650">
                        <a:lnSpc>
                          <a:spcPct val="90000"/>
                        </a:lnSpc>
                        <a:spcBef>
                          <a:spcPts val="415"/>
                        </a:spcBef>
                        <a:buFont typeface="Arial" panose="020B0604020202020204" pitchFamily="34" charset="0"/>
                        <a:defRPr sz="1700">
                          <a:solidFill>
                            <a:schemeClr val="tx1"/>
                          </a:solidFill>
                          <a:latin typeface="Calibri" panose="020F0502020204030204" pitchFamily="34" charset="0"/>
                        </a:defRPr>
                      </a:lvl2pPr>
                      <a:lvl3pPr marL="1143000" indent="-228600" defTabSz="755650">
                        <a:lnSpc>
                          <a:spcPct val="90000"/>
                        </a:lnSpc>
                        <a:spcBef>
                          <a:spcPts val="415"/>
                        </a:spcBef>
                        <a:buFont typeface="Arial" panose="020B0604020202020204" pitchFamily="34" charset="0"/>
                        <a:defRPr sz="1400">
                          <a:solidFill>
                            <a:schemeClr val="tx1"/>
                          </a:solidFill>
                          <a:latin typeface="Calibri" panose="020F0502020204030204" pitchFamily="34" charset="0"/>
                        </a:defRPr>
                      </a:lvl3pPr>
                      <a:lvl4pPr marL="16002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4pPr>
                      <a:lvl5pPr marL="2057400" indent="-228600" defTabSz="755650">
                        <a:lnSpc>
                          <a:spcPct val="90000"/>
                        </a:lnSpc>
                        <a:spcBef>
                          <a:spcPts val="415"/>
                        </a:spcBef>
                        <a:buFont typeface="Arial" panose="020B0604020202020204" pitchFamily="34" charset="0"/>
                        <a:defRPr sz="1200">
                          <a:solidFill>
                            <a:schemeClr val="tx1"/>
                          </a:solidFill>
                          <a:latin typeface="Calibri" panose="020F0502020204030204" pitchFamily="34" charset="0"/>
                        </a:defRPr>
                      </a:lvl5pPr>
                      <a:lvl6pPr marL="25146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6pPr>
                      <a:lvl7pPr marL="29718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7pPr>
                      <a:lvl8pPr marL="34290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8pPr>
                      <a:lvl9pPr marL="3886200" indent="-228600" defTabSz="755650" eaLnBrk="0" fontAlgn="base" hangingPunct="0">
                        <a:lnSpc>
                          <a:spcPct val="90000"/>
                        </a:lnSpc>
                        <a:spcBef>
                          <a:spcPts val="415"/>
                        </a:spcBef>
                        <a:spcAft>
                          <a:spcPct val="0"/>
                        </a:spcAft>
                        <a:buFont typeface="Arial" panose="020B0604020202020204" pitchFamily="34" charset="0"/>
                        <a:defRPr sz="1200">
                          <a:solidFill>
                            <a:schemeClr val="tx1"/>
                          </a:solidFill>
                          <a:latin typeface="Calibri" panose="020F0502020204030204" pitchFamily="34" charset="0"/>
                        </a:defRPr>
                      </a:lvl9pPr>
                    </a:lstStyle>
                    <a:p>
                      <a:pPr marL="0" marR="0" lvl="0" indent="0" algn="ctr" defTabSz="755650" rtl="0" eaLnBrk="1" fontAlgn="ctr" latinLnBrk="0" hangingPunct="1">
                        <a:lnSpc>
                          <a:spcPct val="100000"/>
                        </a:lnSpc>
                        <a:spcBef>
                          <a:spcPct val="0"/>
                        </a:spcBef>
                        <a:spcAft>
                          <a:spcPct val="0"/>
                        </a:spcAft>
                        <a:buClrTx/>
                        <a:buSzTx/>
                        <a:buFontTx/>
                        <a:buNone/>
                      </a:pPr>
                      <a:r>
                        <a:rPr kumimoji="0" lang="en-US" altLang="en-US" sz="800" b="0" i="0" u="none" strike="noStrike" kern="1200" cap="none" normalizeH="0" baseline="0" dirty="0">
                          <a:ln>
                            <a:noFill/>
                          </a:ln>
                          <a:solidFill>
                            <a:schemeClr val="tx1"/>
                          </a:solidFill>
                          <a:effectLst/>
                          <a:latin typeface="Arial" panose="020B0604020202020204" pitchFamily="34" charset="0"/>
                          <a:ea typeface="+mn-ea"/>
                          <a:cs typeface="+mn-cs"/>
                        </a:rPr>
                        <a:t>6.07</a:t>
                      </a:r>
                    </a:p>
                  </a:txBody>
                  <a:tcPr marL="6350" marR="6350" marT="6342"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bl>
          </a:graphicData>
        </a:graphic>
      </p:graphicFrame>
      <p:graphicFrame>
        <p:nvGraphicFramePr>
          <p:cNvPr id="31" name="Chart 30"/>
          <p:cNvGraphicFramePr/>
          <p:nvPr>
            <p:extLst>
              <p:ext uri="{D42A27DB-BD31-4B8C-83A1-F6EECF244321}">
                <p14:modId xmlns:p14="http://schemas.microsoft.com/office/powerpoint/2010/main" val="1545620458"/>
              </p:ext>
            </p:extLst>
          </p:nvPr>
        </p:nvGraphicFramePr>
        <p:xfrm>
          <a:off x="4660777" y="8664911"/>
          <a:ext cx="2774154" cy="17247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Table 25">
            <a:extLst>
              <a:ext uri="{FF2B5EF4-FFF2-40B4-BE49-F238E27FC236}">
                <a16:creationId xmlns:a16="http://schemas.microsoft.com/office/drawing/2014/main" id="{C17BD7A9-3B81-40A3-A44C-6338F2DBC204}"/>
              </a:ext>
            </a:extLst>
          </p:cNvPr>
          <p:cNvGraphicFramePr>
            <a:graphicFrameLocks noGrp="1"/>
          </p:cNvGraphicFramePr>
          <p:nvPr>
            <p:extLst>
              <p:ext uri="{D42A27DB-BD31-4B8C-83A1-F6EECF244321}">
                <p14:modId xmlns:p14="http://schemas.microsoft.com/office/powerpoint/2010/main" val="2120372065"/>
              </p:ext>
            </p:extLst>
          </p:nvPr>
        </p:nvGraphicFramePr>
        <p:xfrm>
          <a:off x="592806" y="8598434"/>
          <a:ext cx="4067971" cy="1915707"/>
        </p:xfrm>
        <a:graphic>
          <a:graphicData uri="http://schemas.openxmlformats.org/drawingml/2006/table">
            <a:tbl>
              <a:tblPr firstRow="1" bandRow="1"/>
              <a:tblGrid>
                <a:gridCol w="1373252">
                  <a:extLst>
                    <a:ext uri="{9D8B030D-6E8A-4147-A177-3AD203B41FA5}">
                      <a16:colId xmlns:a16="http://schemas.microsoft.com/office/drawing/2014/main" val="20000"/>
                    </a:ext>
                  </a:extLst>
                </a:gridCol>
                <a:gridCol w="688270">
                  <a:extLst>
                    <a:ext uri="{9D8B030D-6E8A-4147-A177-3AD203B41FA5}">
                      <a16:colId xmlns:a16="http://schemas.microsoft.com/office/drawing/2014/main" val="20001"/>
                    </a:ext>
                  </a:extLst>
                </a:gridCol>
                <a:gridCol w="806823">
                  <a:extLst>
                    <a:ext uri="{9D8B030D-6E8A-4147-A177-3AD203B41FA5}">
                      <a16:colId xmlns:a16="http://schemas.microsoft.com/office/drawing/2014/main" val="20002"/>
                    </a:ext>
                  </a:extLst>
                </a:gridCol>
                <a:gridCol w="512687">
                  <a:extLst>
                    <a:ext uri="{9D8B030D-6E8A-4147-A177-3AD203B41FA5}">
                      <a16:colId xmlns:a16="http://schemas.microsoft.com/office/drawing/2014/main" val="20003"/>
                    </a:ext>
                  </a:extLst>
                </a:gridCol>
                <a:gridCol w="686939">
                  <a:extLst>
                    <a:ext uri="{9D8B030D-6E8A-4147-A177-3AD203B41FA5}">
                      <a16:colId xmlns:a16="http://schemas.microsoft.com/office/drawing/2014/main" val="20004"/>
                    </a:ext>
                  </a:extLst>
                </a:gridCol>
              </a:tblGrid>
              <a:tr h="220507">
                <a:tc>
                  <a:txBody>
                    <a:bodyPr/>
                    <a:lstStyle/>
                    <a:p>
                      <a:pPr algn="l" rtl="0" fontAlgn="ctr"/>
                      <a:r>
                        <a:rPr lang="en-US" sz="800" b="1" i="0" u="none" strike="noStrike" dirty="0">
                          <a:solidFill>
                            <a:srgbClr val="FFFFFF"/>
                          </a:solidFill>
                          <a:effectLst/>
                          <a:latin typeface="Arial" panose="020B0604020202020204" pitchFamily="34" charset="0"/>
                          <a:cs typeface="Arial" panose="020B0604020202020204" pitchFamily="34" charset="0"/>
                        </a:rPr>
                        <a:t>Security</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Yield Bid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Yield Offer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Price Bid</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Price Offer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6A6A6"/>
                    </a:solidFill>
                  </a:tcPr>
                </a:tc>
                <a:extLst>
                  <a:ext uri="{0D108BD9-81ED-4DB2-BD59-A6C34878D82A}">
                    <a16:rowId xmlns:a16="http://schemas.microsoft.com/office/drawing/2014/main" val="10000"/>
                  </a:ext>
                </a:extLst>
              </a:tr>
              <a:tr h="259836">
                <a:tc>
                  <a:txBody>
                    <a:bodyPr/>
                    <a:lstStyle/>
                    <a:p>
                      <a:pPr algn="l" rtl="0" fontAlgn="ctr"/>
                      <a:r>
                        <a:rPr lang="en-US" sz="800" b="0" i="0" u="none" strike="noStrike" dirty="0">
                          <a:solidFill>
                            <a:schemeClr val="tx1"/>
                          </a:solidFill>
                          <a:effectLst/>
                          <a:latin typeface="Arial" panose="020B0604020202020204" pitchFamily="34" charset="0"/>
                          <a:cs typeface="Arial" panose="020B0604020202020204" pitchFamily="34" charset="0"/>
                        </a:rPr>
                        <a:t>ACCESS 6.125% 2026</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10.42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9.94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  85.50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87.00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322398">
                <a:tc>
                  <a:txBody>
                    <a:bodyPr/>
                    <a:lstStyle/>
                    <a:p>
                      <a:pPr algn="l" rtl="0" fontAlgn="ctr"/>
                      <a:r>
                        <a:rPr lang="en-US" sz="800" b="0" i="0" u="none" strike="noStrike" dirty="0">
                          <a:solidFill>
                            <a:schemeClr val="tx1"/>
                          </a:solidFill>
                          <a:effectLst/>
                          <a:latin typeface="Arial" panose="020B0604020202020204" pitchFamily="34" charset="0"/>
                          <a:cs typeface="Arial" panose="020B0604020202020204" pitchFamily="34" charset="0"/>
                        </a:rPr>
                        <a:t>ACCESS 9.125% PERP</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13.56</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12.90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85.25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87.25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54308">
                <a:tc>
                  <a:txBody>
                    <a:bodyPr/>
                    <a:lstStyle/>
                    <a:p>
                      <a:pPr algn="l" rtl="0" fontAlgn="ctr"/>
                      <a:r>
                        <a:rPr lang="en-US" sz="800" b="0" i="0" u="none" strike="noStrike" dirty="0">
                          <a:solidFill>
                            <a:schemeClr val="tx1"/>
                          </a:solidFill>
                          <a:effectLst/>
                          <a:latin typeface="Arial" panose="020B0604020202020204" pitchFamily="34" charset="0"/>
                          <a:cs typeface="Arial" panose="020B0604020202020204" pitchFamily="34" charset="0"/>
                        </a:rPr>
                        <a:t>ECOBANK 9.5% 2024</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9.33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8.44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100.25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101.75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0003"/>
                  </a:ext>
                </a:extLst>
              </a:tr>
              <a:tr h="267115">
                <a:tc>
                  <a:txBody>
                    <a:bodyPr/>
                    <a:lstStyle/>
                    <a:p>
                      <a:pPr algn="l" rtl="0" fontAlgn="ctr"/>
                      <a:r>
                        <a:rPr lang="en-US" sz="800" b="0" i="0" u="none" strike="noStrike" dirty="0">
                          <a:solidFill>
                            <a:schemeClr val="tx1"/>
                          </a:solidFill>
                          <a:effectLst/>
                          <a:latin typeface="Arial" panose="020B0604020202020204" pitchFamily="34" charset="0"/>
                          <a:cs typeface="Arial" panose="020B0604020202020204" pitchFamily="34" charset="0"/>
                        </a:rPr>
                        <a:t>UBA 6.75% 2026</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9.72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9.27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 89.50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91.00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254308">
                <a:tc>
                  <a:txBody>
                    <a:bodyPr/>
                    <a:lstStyle/>
                    <a:p>
                      <a:pPr algn="l" rtl="0" fontAlgn="ctr"/>
                      <a:r>
                        <a:rPr lang="en-US" sz="800" b="0" i="0" u="none" strike="noStrike" dirty="0">
                          <a:solidFill>
                            <a:srgbClr val="000000"/>
                          </a:solidFill>
                          <a:effectLst/>
                          <a:latin typeface="Arial" panose="020B0604020202020204" pitchFamily="34" charset="0"/>
                          <a:cs typeface="Arial" panose="020B0604020202020204" pitchFamily="34" charset="0"/>
                        </a:rPr>
                        <a:t>GHANA 7.625% MAY 2029 </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23.69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22.93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algn="ctr" rtl="0" fontAlgn="ctr"/>
                      <a:r>
                        <a:rPr lang="en-US" sz="800" b="0" i="0" u="none" strike="noStrike" dirty="0">
                          <a:solidFill>
                            <a:schemeClr val="tx1"/>
                          </a:solidFill>
                          <a:effectLst/>
                          <a:latin typeface="Arial" panose="020B0604020202020204" pitchFamily="34" charset="0"/>
                          <a:cs typeface="Arial" panose="020B0604020202020204" pitchFamily="34" charset="0"/>
                        </a:rPr>
                        <a:t>50.50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tc>
                  <a:txBody>
                    <a:bodyPr/>
                    <a:lstStyle/>
                    <a:p>
                      <a:pPr algn="ctr" rtl="0" fontAlgn="ctr"/>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52.00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DDDDD"/>
                    </a:solidFill>
                  </a:tcPr>
                </a:tc>
                <a:extLst>
                  <a:ext uri="{0D108BD9-81ED-4DB2-BD59-A6C34878D82A}">
                    <a16:rowId xmlns:a16="http://schemas.microsoft.com/office/drawing/2014/main" val="10005"/>
                  </a:ext>
                </a:extLst>
              </a:tr>
              <a:tr h="337235">
                <a:tc>
                  <a:txBody>
                    <a:bodyPr/>
                    <a:lstStyle/>
                    <a:p>
                      <a:pPr marL="0" marR="0" lvl="0" indent="0" algn="l" defTabSz="755650"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NIGERIA 7.875% 2032</a:t>
                      </a:r>
                    </a:p>
                  </a:txBody>
                  <a:tcPr marL="857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defTabSz="755650" rtl="0" eaLnBrk="1" fontAlgn="ctr" latinLnBrk="0" hangingPunct="1">
                        <a:spcBef>
                          <a:spcPts val="0"/>
                        </a:spcBef>
                        <a:spcAft>
                          <a:spcPts val="0"/>
                        </a:spcAft>
                      </a:pPr>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13.05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defTabSz="755650" rtl="0" eaLnBrk="1" fontAlgn="ctr" latinLnBrk="0" hangingPunct="1">
                        <a:spcBef>
                          <a:spcPts val="0"/>
                        </a:spcBef>
                        <a:spcAft>
                          <a:spcPts val="0"/>
                        </a:spcAft>
                      </a:pPr>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12.82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72.00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algn="ctr" defTabSz="755650" rtl="0" eaLnBrk="1" fontAlgn="ctr" latinLnBrk="0" hangingPunct="1"/>
                      <a:r>
                        <a:rPr lang="en-US" sz="800" b="0" i="0" u="none" strike="noStrike" kern="1200" dirty="0">
                          <a:solidFill>
                            <a:schemeClr val="tx1"/>
                          </a:solidFill>
                          <a:effectLst/>
                          <a:latin typeface="Arial" panose="020B0604020202020204" pitchFamily="34" charset="0"/>
                          <a:ea typeface="+mn-ea"/>
                          <a:cs typeface="Arial" panose="020B0604020202020204" pitchFamily="34" charset="0"/>
                        </a:rPr>
                        <a:t>73.00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cxnSp>
        <p:nvCxnSpPr>
          <p:cNvPr id="33" name="Straight Arrow Connector 32">
            <a:extLst>
              <a:ext uri="{FF2B5EF4-FFF2-40B4-BE49-F238E27FC236}">
                <a16:creationId xmlns:a16="http://schemas.microsoft.com/office/drawing/2014/main" id="{D9A4A828-2261-7DA9-0451-958673A80089}"/>
              </a:ext>
            </a:extLst>
          </p:cNvPr>
          <p:cNvCxnSpPr>
            <a:cxnSpLocks/>
          </p:cNvCxnSpPr>
          <p:nvPr/>
        </p:nvCxnSpPr>
        <p:spPr>
          <a:xfrm flipH="1" flipV="1">
            <a:off x="6569099" y="6313401"/>
            <a:ext cx="4701" cy="186101"/>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6">
            <a:extLst>
              <a:ext uri="{FF2B5EF4-FFF2-40B4-BE49-F238E27FC236}">
                <a16:creationId xmlns:a16="http://schemas.microsoft.com/office/drawing/2014/main" id="{E5256FD3-ED9B-4686-BD8E-A20A6AE32340}"/>
              </a:ext>
            </a:extLst>
          </p:cNvPr>
          <p:cNvSpPr txBox="1">
            <a:spLocks noChangeArrowheads="1"/>
          </p:cNvSpPr>
          <p:nvPr/>
        </p:nvSpPr>
        <p:spPr bwMode="auto">
          <a:xfrm>
            <a:off x="373301" y="1468533"/>
            <a:ext cx="354947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lang="en-US" altLang="en-US" sz="1200" b="1" dirty="0">
                <a:solidFill>
                  <a:schemeClr val="accent2"/>
                </a:solidFill>
                <a:latin typeface="Arial" panose="020B0604020202020204" pitchFamily="34" charset="0"/>
                <a:cs typeface="Arial" panose="020B0604020202020204" pitchFamily="34" charset="0"/>
              </a:rPr>
              <a:t>Bond</a:t>
            </a:r>
          </a:p>
          <a:p>
            <a:pPr marL="0" marR="0" lvl="0" indent="0" algn="just" defTabSz="457200" rtl="0" eaLnBrk="1" fontAlgn="base" latinLnBrk="0" hangingPunct="1">
              <a:lnSpc>
                <a:spcPct val="100000"/>
              </a:lnSpc>
              <a:spcBef>
                <a:spcPct val="0"/>
              </a:spcBef>
              <a:spcAft>
                <a:spcPct val="0"/>
              </a:spcAft>
              <a:buClrTx/>
              <a:buSzTx/>
              <a:buFontTx/>
              <a:buNone/>
              <a:tabLst/>
              <a:defRPr/>
            </a:pPr>
            <a:endParaRPr lang="en-US" altLang="en-US" sz="1200" b="1" dirty="0">
              <a:solidFill>
                <a:schemeClr val="accent2"/>
              </a:solidFill>
              <a:latin typeface="Arial" panose="020B0604020202020204" pitchFamily="34" charset="0"/>
              <a:cs typeface="Arial" panose="020B0604020202020204" pitchFamily="34" charset="0"/>
            </a:endParaRPr>
          </a:p>
          <a:p>
            <a:pPr marL="0" marR="0" algn="just">
              <a:spcBef>
                <a:spcPts val="0"/>
              </a:spcBef>
              <a:spcAft>
                <a:spcPts val="0"/>
              </a:spcAft>
            </a:pPr>
            <a:r>
              <a:rPr lang="en-US" sz="1200" dirty="0">
                <a:latin typeface="Arial" panose="020B0604020202020204" pitchFamily="34" charset="0"/>
                <a:cs typeface="Arial" panose="020B0604020202020204" pitchFamily="34" charset="0"/>
              </a:rPr>
              <a:t>The Bond market traded calmly today as attention shifted towards the NTB auction. Slight demand was seen across the longest-tenured maturity (2050 bond) which traded at the 13.15% mark. The most sought-after short-dated bond was the 2026 maturity with yields quoted at 10.25%. By and large, just a few trades were consummated and as such, there was no significant change in yields from opening levels.</a:t>
            </a:r>
          </a:p>
          <a:p>
            <a:pPr marL="0" marR="0" algn="just">
              <a:spcBef>
                <a:spcPts val="0"/>
              </a:spcBef>
              <a:spcAft>
                <a:spcPts val="0"/>
              </a:spcAft>
            </a:pPr>
            <a:endParaRPr lang="en-US" sz="1200" dirty="0">
              <a:latin typeface="Arial" panose="020B0604020202020204" pitchFamily="34" charset="0"/>
              <a:cs typeface="Arial" panose="020B0604020202020204" pitchFamily="34" charset="0"/>
            </a:endParaRPr>
          </a:p>
          <a:p>
            <a:pPr marL="0" marR="0" algn="just">
              <a:spcBef>
                <a:spcPts val="0"/>
              </a:spcBef>
              <a:spcAft>
                <a:spcPts val="0"/>
              </a:spcAft>
            </a:pPr>
            <a:r>
              <a:rPr lang="en-US" sz="1200" dirty="0">
                <a:latin typeface="Arial" panose="020B0604020202020204" pitchFamily="34" charset="0"/>
                <a:cs typeface="Arial" panose="020B0604020202020204" pitchFamily="34" charset="0"/>
              </a:rPr>
              <a:t>We expect a similar trend to persist as market participants cautiously await next week’s Bond auction.</a:t>
            </a:r>
          </a:p>
        </p:txBody>
      </p:sp>
      <p:cxnSp>
        <p:nvCxnSpPr>
          <p:cNvPr id="24" name="Straight Arrow Connector 23">
            <a:extLst>
              <a:ext uri="{FF2B5EF4-FFF2-40B4-BE49-F238E27FC236}">
                <a16:creationId xmlns:a16="http://schemas.microsoft.com/office/drawing/2014/main" id="{F2F406BC-C100-4739-8BD0-B7C05FEF5EB9}"/>
              </a:ext>
            </a:extLst>
          </p:cNvPr>
          <p:cNvCxnSpPr>
            <a:cxnSpLocks/>
          </p:cNvCxnSpPr>
          <p:nvPr/>
        </p:nvCxnSpPr>
        <p:spPr>
          <a:xfrm flipV="1">
            <a:off x="6573800" y="6088864"/>
            <a:ext cx="0" cy="193175"/>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96CD71-CE9F-B3C9-C5C5-16E279CFF389}"/>
              </a:ext>
            </a:extLst>
          </p:cNvPr>
          <p:cNvCxnSpPr>
            <a:cxnSpLocks/>
          </p:cNvCxnSpPr>
          <p:nvPr/>
        </p:nvCxnSpPr>
        <p:spPr>
          <a:xfrm>
            <a:off x="6569099" y="5855512"/>
            <a:ext cx="0" cy="182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FF7E741-7420-D1D5-BAD0-B7FD6C8967FD}"/>
              </a:ext>
            </a:extLst>
          </p:cNvPr>
          <p:cNvCxnSpPr>
            <a:cxnSpLocks/>
          </p:cNvCxnSpPr>
          <p:nvPr/>
        </p:nvCxnSpPr>
        <p:spPr>
          <a:xfrm flipV="1">
            <a:off x="6578498" y="6539097"/>
            <a:ext cx="1" cy="17557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779"/>
            <a:ext cx="7559675" cy="1069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2"/>
          <p:cNvSpPr txBox="1">
            <a:spLocks noChangeArrowheads="1"/>
          </p:cNvSpPr>
          <p:nvPr/>
        </p:nvSpPr>
        <p:spPr bwMode="auto">
          <a:xfrm>
            <a:off x="90082" y="7015694"/>
            <a:ext cx="7469594"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l"/>
            <a:r>
              <a:rPr lang="en-US" sz="1400" b="1" dirty="0">
                <a:solidFill>
                  <a:srgbClr val="ED7D31"/>
                </a:solidFill>
                <a:latin typeface="Arial" panose="020B0604020202020204" pitchFamily="34" charset="0"/>
                <a:cs typeface="Arial" panose="020B0604020202020204" pitchFamily="34" charset="0"/>
              </a:rPr>
              <a:t>U.S. STOCKS OPEN HIGHER AS INVESTORS AWAIT FED RATE DECISION</a:t>
            </a:r>
          </a:p>
          <a:p>
            <a:pPr algn="just"/>
            <a:r>
              <a:rPr lang="en-US" sz="1200" dirty="0">
                <a:latin typeface="Arial" panose="020B0604020202020204" pitchFamily="34" charset="0"/>
                <a:cs typeface="Arial" panose="020B0604020202020204" pitchFamily="34" charset="0"/>
              </a:rPr>
              <a:t>U.S. stocks opened higher as investors await the Federal Reserve’s latest policy statement on interest rates later today. Earlier today, the Dow Jones Industrial Average was up 1%, while the S&amp;P 500 was up 1.1% and the NASDAQ Composite was up 1.4%.</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market is expecting a big move by the Fed – even bigger than what was expected just a few days ago. The prevailing mood is looking for a three-quarter of a point jump in the benchmark rate as the Fed looks to tame inflation quickly without pushing the economy into a recession.</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Central bankers in Europe are also trying to figure out the best way to steer the zone’s economy. The European Central Bank said earlier on Wednesday that it will design a new way to prevent a disorderly blowout in borrowing costs in weaker eurozone countries as it, too, raises </a:t>
            </a:r>
            <a:r>
              <a:rPr lang="en-US" sz="1200">
                <a:latin typeface="Arial" panose="020B0604020202020204" pitchFamily="34" charset="0"/>
                <a:cs typeface="Arial" panose="020B0604020202020204" pitchFamily="34" charset="0"/>
              </a:rPr>
              <a:t>rates. Some </a:t>
            </a:r>
            <a:r>
              <a:rPr lang="en-US" sz="1200" dirty="0">
                <a:latin typeface="Arial" panose="020B0604020202020204" pitchFamily="34" charset="0"/>
                <a:cs typeface="Arial" panose="020B0604020202020204" pitchFamily="34" charset="0"/>
              </a:rPr>
              <a:t>analysts expressed hope for a relief rally once the Fed’s decision comes out. Signs of a slowdown are emerging, retail sales unexpectedly fell 0.3% in May from the prior month, against expectations for a gain of 0.2% after April’s gain of 0.7%</a:t>
            </a:r>
          </a:p>
          <a:p>
            <a:pPr algn="l"/>
            <a:endParaRPr lang="en-US" sz="1200" dirty="0">
              <a:latin typeface="Arial" panose="020B0604020202020204" pitchFamily="34" charset="0"/>
              <a:cs typeface="Arial" panose="020B0604020202020204" pitchFamily="34" charset="0"/>
            </a:endParaRPr>
          </a:p>
        </p:txBody>
      </p:sp>
      <p:sp>
        <p:nvSpPr>
          <p:cNvPr id="5124" name="TextBox 9"/>
          <p:cNvSpPr txBox="1">
            <a:spLocks noChangeArrowheads="1"/>
          </p:cNvSpPr>
          <p:nvPr/>
        </p:nvSpPr>
        <p:spPr bwMode="auto">
          <a:xfrm>
            <a:off x="223894" y="10357785"/>
            <a:ext cx="7012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defRPr/>
            </a:pPr>
            <a:r>
              <a:rPr kumimoji="0" lang="en-US" altLang="en-US" sz="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Disclaimer - </a:t>
            </a:r>
            <a:r>
              <a:rPr kumimoji="0" lang="en-US" altLang="en-US" sz="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report is based on information obtained from various sources believed to be reliable and no representation is made that it is accurate or complete. Therefore, all rates shown here are mark to market rates being published for guidance purposes only. Reasonable care has been taken in preparing this document. Access Bank Plc shall not accept responsibility or liability for errors of fact, or any opinion expressed herein. This document is for information purposes and private circulation only and may not be reproduced, distributed or published by any recipient for any purpose without prior written consent of Access Bank Plc. </a:t>
            </a:r>
          </a:p>
        </p:txBody>
      </p:sp>
      <p:sp>
        <p:nvSpPr>
          <p:cNvPr id="5125" name="TextBox 10"/>
          <p:cNvSpPr txBox="1">
            <a:spLocks noChangeArrowheads="1"/>
          </p:cNvSpPr>
          <p:nvPr/>
        </p:nvSpPr>
        <p:spPr bwMode="auto">
          <a:xfrm>
            <a:off x="215081" y="10124237"/>
            <a:ext cx="67930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ED7D31"/>
                </a:solidFill>
                <a:effectLst/>
                <a:uLnTx/>
                <a:uFillTx/>
                <a:latin typeface="Calibri" panose="020F0502020204030204" pitchFamily="34" charset="0"/>
                <a:ea typeface="+mn-ea"/>
                <a:cs typeface="Calibri" panose="020F0502020204030204" pitchFamily="34" charset="0"/>
              </a:rPr>
              <a:t>Sources:</a:t>
            </a:r>
            <a:r>
              <a:rPr kumimoji="0" lang="en-US" alt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FMDQ, Access Bank Treasury Team, Bloomberg, CBN, Reuters</a:t>
            </a:r>
            <a:r>
              <a:rPr lang="en-US" altLang="en-US" sz="800" dirty="0">
                <a:solidFill>
                  <a:prstClr val="black"/>
                </a:solidFill>
                <a:cs typeface="Calibri" panose="020F0502020204030204" pitchFamily="34" charset="0"/>
              </a:rPr>
              <a:t>.</a:t>
            </a:r>
          </a:p>
        </p:txBody>
      </p:sp>
      <p:sp>
        <p:nvSpPr>
          <p:cNvPr id="5126" name="TextBox 11"/>
          <p:cNvSpPr txBox="1">
            <a:spLocks noChangeArrowheads="1"/>
          </p:cNvSpPr>
          <p:nvPr/>
        </p:nvSpPr>
        <p:spPr bwMode="auto">
          <a:xfrm>
            <a:off x="34901" y="3470752"/>
            <a:ext cx="715343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algn="just">
              <a:spcBef>
                <a:spcPts val="0"/>
              </a:spcBef>
              <a:spcAft>
                <a:spcPts val="0"/>
              </a:spcAft>
            </a:pPr>
            <a:r>
              <a:rPr lang="en-US" sz="1400" b="1" dirty="0">
                <a:solidFill>
                  <a:srgbClr val="ED7D31"/>
                </a:solidFill>
                <a:latin typeface="Arial" panose="020B0604020202020204" pitchFamily="34" charset="0"/>
                <a:cs typeface="Arial" panose="020B0604020202020204" pitchFamily="34" charset="0"/>
              </a:rPr>
              <a:t>NIGERIA’S INFLATION RATE SURGES TO 11-MONTH HIGH AT 17.71% IN MAY 2022</a:t>
            </a:r>
          </a:p>
          <a:p>
            <a:pPr algn="just"/>
            <a:r>
              <a:rPr lang="en-US" sz="1200" dirty="0">
                <a:latin typeface="Arial" panose="020B0604020202020204" pitchFamily="34" charset="0"/>
                <a:cs typeface="Arial" panose="020B0604020202020204" pitchFamily="34" charset="0"/>
              </a:rPr>
              <a:t>Nigeria’s inflation rose to its highest level in 11 months, rising from 16.82% recorded in April 2022 to 17.71% according to The National Bureau of Statistics (NBS). Nigeria’s annual inflation rate accelerated for the fourth month to 17.71% in May of 2022,from 16.82% in the previous month and above market expectations of 17.40%. It was the steepest inflation rate since last year June and was driven by prices of food (19.5% vs 18.37% in April) and non-food products (14.9% vs 14.18%).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Like most African countries, Nigeria is grappling with rising prices of food, as the continent is still largely dependent on agricultural imports, especially grains. Also, soaring diesel prices and the ongoing dollar shortage contributed to the upward trend in inflation. Africa's biggest economy has been in double digits inflation since 2016, and national authorities have said persistent inflationary pressures are structural, linked to deficits rather than the money supply, and largely imported.</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The urban inflation rate increased to 18.24% year-on-year, down 0.27%  from May 2021, where 18.51% was recorded  and the rural inflation rate, on the other hand, increased to 17.21% in May 2022 a 0.15% decrease from the 17.36 percent reported in the previous month. </a:t>
            </a:r>
          </a:p>
        </p:txBody>
      </p:sp>
      <p:sp>
        <p:nvSpPr>
          <p:cNvPr id="5127" name="TextBox 3"/>
          <p:cNvSpPr txBox="1">
            <a:spLocks noChangeArrowheads="1"/>
          </p:cNvSpPr>
          <p:nvPr/>
        </p:nvSpPr>
        <p:spPr bwMode="auto">
          <a:xfrm>
            <a:off x="0" y="3128399"/>
            <a:ext cx="3406775"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DOMESTIC NEWS</a:t>
            </a:r>
          </a:p>
        </p:txBody>
      </p:sp>
      <p:sp>
        <p:nvSpPr>
          <p:cNvPr id="8" name="TextBox 3"/>
          <p:cNvSpPr txBox="1">
            <a:spLocks noChangeArrowheads="1"/>
          </p:cNvSpPr>
          <p:nvPr/>
        </p:nvSpPr>
        <p:spPr bwMode="auto">
          <a:xfrm>
            <a:off x="58949" y="6224210"/>
            <a:ext cx="26219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5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rPr>
              <a:t>GLOBAL NEWS</a:t>
            </a:r>
            <a:endParaRPr kumimoji="0" lang="en-US" altLang="en-US" sz="2500" b="1" i="0" u="none" strike="noStrike" kern="1200" cap="none" spc="0" normalizeH="0" baseline="0" noProof="0" dirty="0">
              <a:ln>
                <a:noFill/>
              </a:ln>
              <a:solidFill>
                <a:srgbClr val="ED7D3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853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6843" y="1563808"/>
            <a:ext cx="4651036" cy="2494569"/>
          </a:xfrm>
          <a:prstGeom prst="rect">
            <a:avLst/>
          </a:prstGeom>
        </p:spPr>
        <p:txBody>
          <a:bodyPr vert="horz" wrap="square" lIns="0" tIns="12663" rIns="0" bIns="0" rtlCol="0">
            <a:spAutoFit/>
          </a:bodyPr>
          <a:lstStyle/>
          <a:p>
            <a:pPr marL="12700">
              <a:lnSpc>
                <a:spcPts val="6660"/>
              </a:lnSpc>
              <a:spcBef>
                <a:spcPts val="100"/>
              </a:spcBef>
            </a:pPr>
            <a:r>
              <a:rPr spc="-269" dirty="0"/>
              <a:t>We</a:t>
            </a:r>
            <a:r>
              <a:rPr spc="-533" dirty="0"/>
              <a:t> </a:t>
            </a:r>
            <a:r>
              <a:rPr spc="-100" dirty="0"/>
              <a:t>are</a:t>
            </a:r>
          </a:p>
          <a:p>
            <a:pPr marL="12700">
              <a:lnSpc>
                <a:spcPts val="5780"/>
              </a:lnSpc>
            </a:pPr>
            <a:r>
              <a:rPr spc="-40" dirty="0">
                <a:solidFill>
                  <a:srgbClr val="F5821F"/>
                </a:solidFill>
                <a:latin typeface="Lucida Sans Unicode" panose="020B0602030504020204"/>
                <a:cs typeface="Lucida Sans Unicode" panose="020B0602030504020204"/>
              </a:rPr>
              <a:t>f</a:t>
            </a:r>
            <a:r>
              <a:rPr spc="-160" dirty="0">
                <a:solidFill>
                  <a:srgbClr val="F5821F"/>
                </a:solidFill>
                <a:latin typeface="Lucida Sans Unicode" panose="020B0602030504020204"/>
                <a:cs typeface="Lucida Sans Unicode" panose="020B0602030504020204"/>
              </a:rPr>
              <a:t>a</a:t>
            </a:r>
            <a:r>
              <a:rPr spc="-279" dirty="0">
                <a:solidFill>
                  <a:srgbClr val="F5821F"/>
                </a:solidFill>
                <a:latin typeface="Lucida Sans Unicode" panose="020B0602030504020204"/>
                <a:cs typeface="Lucida Sans Unicode" panose="020B0602030504020204"/>
              </a:rPr>
              <a:t>s</a:t>
            </a:r>
            <a:r>
              <a:rPr spc="244" dirty="0">
                <a:solidFill>
                  <a:srgbClr val="F5821F"/>
                </a:solidFill>
                <a:latin typeface="Lucida Sans Unicode" panose="020B0602030504020204"/>
                <a:cs typeface="Lucida Sans Unicode" panose="020B0602030504020204"/>
              </a:rPr>
              <a:t>t</a:t>
            </a:r>
            <a:r>
              <a:rPr spc="-155" dirty="0">
                <a:solidFill>
                  <a:srgbClr val="F5821F"/>
                </a:solidFill>
                <a:latin typeface="Lucida Sans Unicode" panose="020B0602030504020204"/>
                <a:cs typeface="Lucida Sans Unicode" panose="020B0602030504020204"/>
              </a:rPr>
              <a:t>e</a:t>
            </a:r>
            <a:r>
              <a:rPr spc="-603" dirty="0">
                <a:solidFill>
                  <a:srgbClr val="F5821F"/>
                </a:solidFill>
                <a:latin typeface="Lucida Sans Unicode" panose="020B0602030504020204"/>
                <a:cs typeface="Lucida Sans Unicode" panose="020B0602030504020204"/>
              </a:rPr>
              <a:t>r</a:t>
            </a:r>
            <a:r>
              <a:rPr spc="-184" dirty="0">
                <a:solidFill>
                  <a:srgbClr val="F5821F"/>
                </a:solidFill>
                <a:latin typeface="Lucida Sans Unicode" panose="020B0602030504020204"/>
                <a:cs typeface="Lucida Sans Unicode" panose="020B0602030504020204"/>
              </a:rPr>
              <a:t>,</a:t>
            </a:r>
            <a:r>
              <a:rPr spc="-982" dirty="0">
                <a:solidFill>
                  <a:srgbClr val="F5821F"/>
                </a:solidFill>
                <a:latin typeface="Lucida Sans Unicode" panose="020B0602030504020204"/>
                <a:cs typeface="Lucida Sans Unicode" panose="020B0602030504020204"/>
              </a:rPr>
              <a:t> </a:t>
            </a:r>
            <a:r>
              <a:rPr spc="-170" dirty="0">
                <a:solidFill>
                  <a:srgbClr val="F5821F"/>
                </a:solidFill>
                <a:latin typeface="Lucida Sans Unicode" panose="020B0602030504020204"/>
                <a:cs typeface="Lucida Sans Unicode" panose="020B0602030504020204"/>
              </a:rPr>
              <a:t>closer</a:t>
            </a:r>
          </a:p>
          <a:p>
            <a:pPr marL="12700">
              <a:lnSpc>
                <a:spcPts val="6660"/>
              </a:lnSpc>
            </a:pPr>
            <a:r>
              <a:rPr spc="-160" dirty="0"/>
              <a:t>and</a:t>
            </a:r>
            <a:r>
              <a:rPr spc="-533" dirty="0"/>
              <a:t> </a:t>
            </a:r>
            <a:r>
              <a:rPr spc="-105" dirty="0">
                <a:solidFill>
                  <a:srgbClr val="F5821F"/>
                </a:solidFill>
                <a:latin typeface="Lucida Sans Unicode" panose="020B0602030504020204"/>
                <a:cs typeface="Lucida Sans Unicode" panose="020B0602030504020204"/>
              </a:rPr>
              <a:t>sa</a:t>
            </a:r>
            <a:r>
              <a:rPr spc="-170" dirty="0">
                <a:solidFill>
                  <a:srgbClr val="F5821F"/>
                </a:solidFill>
                <a:latin typeface="Lucida Sans Unicode" panose="020B0602030504020204"/>
                <a:cs typeface="Lucida Sans Unicode" panose="020B0602030504020204"/>
              </a:rPr>
              <a:t>f</a:t>
            </a:r>
            <a:r>
              <a:rPr spc="-95" dirty="0">
                <a:solidFill>
                  <a:srgbClr val="F5821F"/>
                </a:solidFill>
                <a:latin typeface="Lucida Sans Unicode" panose="020B0602030504020204"/>
                <a:cs typeface="Lucida Sans Unicode" panose="020B0602030504020204"/>
              </a:rPr>
              <a:t>er</a:t>
            </a:r>
          </a:p>
        </p:txBody>
      </p:sp>
      <p:sp>
        <p:nvSpPr>
          <p:cNvPr id="3" name="object 3"/>
          <p:cNvSpPr txBox="1"/>
          <p:nvPr/>
        </p:nvSpPr>
        <p:spPr>
          <a:xfrm>
            <a:off x="1337054" y="4229693"/>
            <a:ext cx="4272419" cy="727476"/>
          </a:xfrm>
          <a:prstGeom prst="rect">
            <a:avLst/>
          </a:prstGeom>
        </p:spPr>
        <p:txBody>
          <a:bodyPr vert="horz" wrap="square" lIns="0" tIns="20260" rIns="0" bIns="0" rtlCol="0">
            <a:spAutoFit/>
          </a:bodyPr>
          <a:lstStyle/>
          <a:p>
            <a:pPr marL="12700" marR="5080" algn="just" defTabSz="911860" eaLnBrk="1" fontAlgn="auto" hangingPunct="1">
              <a:lnSpc>
                <a:spcPts val="1845"/>
              </a:lnSpc>
              <a:spcBef>
                <a:spcPts val="160"/>
              </a:spcBef>
              <a:spcAft>
                <a:spcPts val="0"/>
              </a:spcAft>
            </a:pPr>
            <a:r>
              <a:rPr sz="1545" dirty="0">
                <a:solidFill>
                  <a:srgbClr val="231F20"/>
                </a:solidFill>
                <a:latin typeface="Microsoft Sans Serif" panose="020B0604020202020204"/>
                <a:cs typeface="Microsoft Sans Serif" panose="020B0604020202020204"/>
              </a:rPr>
              <a:t>With</a:t>
            </a:r>
            <a:r>
              <a:rPr sz="1545" spc="-135" dirty="0">
                <a:solidFill>
                  <a:srgbClr val="231F20"/>
                </a:solidFill>
                <a:latin typeface="Microsoft Sans Serif" panose="020B0604020202020204"/>
                <a:cs typeface="Microsoft Sans Serif" panose="020B0604020202020204"/>
              </a:rPr>
              <a:t> </a:t>
            </a:r>
            <a:r>
              <a:rPr sz="1545" spc="10" dirty="0">
                <a:solidFill>
                  <a:srgbClr val="231F20"/>
                </a:solidFill>
                <a:latin typeface="Microsoft Sans Serif" panose="020B0604020202020204"/>
                <a:cs typeface="Microsoft Sans Serif" panose="020B0604020202020204"/>
              </a:rPr>
              <a:t>our</a:t>
            </a:r>
            <a:r>
              <a:rPr sz="1545" spc="-135" dirty="0">
                <a:solidFill>
                  <a:srgbClr val="231F20"/>
                </a:solidFill>
                <a:latin typeface="Microsoft Sans Serif" panose="020B0604020202020204"/>
                <a:cs typeface="Microsoft Sans Serif" panose="020B0604020202020204"/>
              </a:rPr>
              <a:t> </a:t>
            </a:r>
            <a:r>
              <a:rPr sz="1545" spc="-45" dirty="0">
                <a:solidFill>
                  <a:srgbClr val="231F20"/>
                </a:solidFill>
                <a:latin typeface="Microsoft Sans Serif" panose="020B0604020202020204"/>
                <a:cs typeface="Microsoft Sans Serif" panose="020B0604020202020204"/>
              </a:rPr>
              <a:t>scale,</a:t>
            </a:r>
            <a:r>
              <a:rPr sz="1545" spc="-135" dirty="0">
                <a:solidFill>
                  <a:srgbClr val="231F20"/>
                </a:solidFill>
                <a:latin typeface="Microsoft Sans Serif" panose="020B0604020202020204"/>
                <a:cs typeface="Microsoft Sans Serif" panose="020B0604020202020204"/>
              </a:rPr>
              <a:t> </a:t>
            </a:r>
            <a:r>
              <a:rPr sz="1545" spc="-5" dirty="0">
                <a:solidFill>
                  <a:srgbClr val="231F20"/>
                </a:solidFill>
                <a:latin typeface="Microsoft Sans Serif" panose="020B0604020202020204"/>
                <a:cs typeface="Microsoft Sans Serif" panose="020B0604020202020204"/>
              </a:rPr>
              <a:t>expertise</a:t>
            </a:r>
            <a:r>
              <a:rPr sz="1545" spc="-135" dirty="0">
                <a:solidFill>
                  <a:srgbClr val="231F20"/>
                </a:solidFill>
                <a:latin typeface="Microsoft Sans Serif" panose="020B0604020202020204"/>
                <a:cs typeface="Microsoft Sans Serif" panose="020B0604020202020204"/>
              </a:rPr>
              <a:t> </a:t>
            </a:r>
            <a:r>
              <a:rPr sz="1545" spc="-45" dirty="0">
                <a:solidFill>
                  <a:srgbClr val="231F20"/>
                </a:solidFill>
                <a:latin typeface="Microsoft Sans Serif" panose="020B0604020202020204"/>
                <a:cs typeface="Microsoft Sans Serif" panose="020B0604020202020204"/>
              </a:rPr>
              <a:t>and</a:t>
            </a:r>
            <a:r>
              <a:rPr sz="1545" spc="-135" dirty="0">
                <a:solidFill>
                  <a:srgbClr val="231F20"/>
                </a:solidFill>
                <a:latin typeface="Microsoft Sans Serif" panose="020B0604020202020204"/>
                <a:cs typeface="Microsoft Sans Serif" panose="020B0604020202020204"/>
              </a:rPr>
              <a:t> </a:t>
            </a:r>
            <a:r>
              <a:rPr sz="1545" spc="-25" dirty="0">
                <a:solidFill>
                  <a:srgbClr val="231F20"/>
                </a:solidFill>
                <a:latin typeface="Microsoft Sans Serif" panose="020B0604020202020204"/>
                <a:cs typeface="Microsoft Sans Serif" panose="020B0604020202020204"/>
              </a:rPr>
              <a:t>deep</a:t>
            </a:r>
            <a:r>
              <a:rPr sz="1545" spc="-135" dirty="0">
                <a:solidFill>
                  <a:srgbClr val="231F20"/>
                </a:solidFill>
                <a:latin typeface="Microsoft Sans Serif" panose="020B0604020202020204"/>
                <a:cs typeface="Microsoft Sans Serif" panose="020B0604020202020204"/>
              </a:rPr>
              <a:t> </a:t>
            </a:r>
            <a:r>
              <a:rPr sz="1545" spc="-20" dirty="0">
                <a:solidFill>
                  <a:srgbClr val="231F20"/>
                </a:solidFill>
                <a:latin typeface="Microsoft Sans Serif" panose="020B0604020202020204"/>
                <a:cs typeface="Microsoft Sans Serif" panose="020B0604020202020204"/>
              </a:rPr>
              <a:t>desire</a:t>
            </a:r>
            <a:r>
              <a:rPr sz="1545" spc="-135" dirty="0">
                <a:solidFill>
                  <a:srgbClr val="231F20"/>
                </a:solidFill>
                <a:latin typeface="Microsoft Sans Serif" panose="020B0604020202020204"/>
                <a:cs typeface="Microsoft Sans Serif" panose="020B0604020202020204"/>
              </a:rPr>
              <a:t> </a:t>
            </a:r>
            <a:r>
              <a:rPr sz="1545" spc="60" dirty="0">
                <a:solidFill>
                  <a:srgbClr val="231F20"/>
                </a:solidFill>
                <a:latin typeface="Microsoft Sans Serif" panose="020B0604020202020204"/>
                <a:cs typeface="Microsoft Sans Serif" panose="020B0604020202020204"/>
              </a:rPr>
              <a:t>to</a:t>
            </a:r>
            <a:r>
              <a:rPr sz="1545" spc="-135" dirty="0">
                <a:solidFill>
                  <a:srgbClr val="231F20"/>
                </a:solidFill>
                <a:latin typeface="Microsoft Sans Serif" panose="020B0604020202020204"/>
                <a:cs typeface="Microsoft Sans Serif" panose="020B0604020202020204"/>
              </a:rPr>
              <a:t> </a:t>
            </a:r>
            <a:r>
              <a:rPr sz="1545" spc="5" dirty="0">
                <a:solidFill>
                  <a:srgbClr val="231F20"/>
                </a:solidFill>
                <a:latin typeface="Microsoft Sans Serif" panose="020B0604020202020204"/>
                <a:cs typeface="Microsoft Sans Serif" panose="020B0604020202020204"/>
              </a:rPr>
              <a:t>satisfy </a:t>
            </a:r>
            <a:r>
              <a:rPr sz="1545" spc="-399" dirty="0">
                <a:solidFill>
                  <a:srgbClr val="231F20"/>
                </a:solidFill>
                <a:latin typeface="Microsoft Sans Serif" panose="020B0604020202020204"/>
                <a:cs typeface="Microsoft Sans Serif" panose="020B0604020202020204"/>
              </a:rPr>
              <a:t> </a:t>
            </a:r>
            <a:r>
              <a:rPr sz="1545" spc="-40" dirty="0">
                <a:solidFill>
                  <a:srgbClr val="231F20"/>
                </a:solidFill>
                <a:latin typeface="Microsoft Sans Serif" panose="020B0604020202020204"/>
                <a:cs typeface="Microsoft Sans Serif" panose="020B0604020202020204"/>
              </a:rPr>
              <a:t>y</a:t>
            </a:r>
            <a:r>
              <a:rPr sz="1545" spc="10" dirty="0">
                <a:solidFill>
                  <a:srgbClr val="231F20"/>
                </a:solidFill>
                <a:latin typeface="Microsoft Sans Serif" panose="020B0604020202020204"/>
                <a:cs typeface="Microsoft Sans Serif" panose="020B0604020202020204"/>
              </a:rPr>
              <a:t>our</a:t>
            </a:r>
            <a:r>
              <a:rPr sz="1545" spc="-135" dirty="0">
                <a:solidFill>
                  <a:srgbClr val="231F20"/>
                </a:solidFill>
                <a:latin typeface="Microsoft Sans Serif" panose="020B0604020202020204"/>
                <a:cs typeface="Microsoft Sans Serif" panose="020B0604020202020204"/>
              </a:rPr>
              <a:t> </a:t>
            </a:r>
            <a:r>
              <a:rPr sz="1545" spc="-35" dirty="0">
                <a:solidFill>
                  <a:srgbClr val="231F20"/>
                </a:solidFill>
                <a:latin typeface="Microsoft Sans Serif" panose="020B0604020202020204"/>
                <a:cs typeface="Microsoft Sans Serif" panose="020B0604020202020204"/>
              </a:rPr>
              <a:t>need</a:t>
            </a:r>
            <a:r>
              <a:rPr sz="1545" spc="-70" dirty="0">
                <a:solidFill>
                  <a:srgbClr val="231F20"/>
                </a:solidFill>
                <a:latin typeface="Microsoft Sans Serif" panose="020B0604020202020204"/>
                <a:cs typeface="Microsoft Sans Serif" panose="020B0604020202020204"/>
              </a:rPr>
              <a:t>s</a:t>
            </a:r>
            <a:r>
              <a:rPr sz="1545" spc="-40" dirty="0">
                <a:solidFill>
                  <a:srgbClr val="231F20"/>
                </a:solidFill>
                <a:latin typeface="Microsoft Sans Serif" panose="020B0604020202020204"/>
                <a:cs typeface="Microsoft Sans Serif" panose="020B0604020202020204"/>
              </a:rPr>
              <a:t>,</a:t>
            </a:r>
            <a:r>
              <a:rPr sz="1545" spc="-135" dirty="0">
                <a:solidFill>
                  <a:srgbClr val="231F20"/>
                </a:solidFill>
                <a:latin typeface="Microsoft Sans Serif" panose="020B0604020202020204"/>
                <a:cs typeface="Microsoft Sans Serif" panose="020B0604020202020204"/>
              </a:rPr>
              <a:t> </a:t>
            </a:r>
            <a:r>
              <a:rPr sz="1545" spc="-25" dirty="0">
                <a:solidFill>
                  <a:srgbClr val="231F20"/>
                </a:solidFill>
                <a:latin typeface="Microsoft Sans Serif" panose="020B0604020202020204"/>
                <a:cs typeface="Microsoft Sans Serif" panose="020B0604020202020204"/>
              </a:rPr>
              <a:t>we</a:t>
            </a:r>
            <a:r>
              <a:rPr sz="1545" spc="-135" dirty="0">
                <a:solidFill>
                  <a:srgbClr val="231F20"/>
                </a:solidFill>
                <a:latin typeface="Microsoft Sans Serif" panose="020B0604020202020204"/>
                <a:cs typeface="Microsoft Sans Serif" panose="020B0604020202020204"/>
              </a:rPr>
              <a:t> </a:t>
            </a:r>
            <a:r>
              <a:rPr sz="1545" spc="-20" dirty="0">
                <a:solidFill>
                  <a:srgbClr val="231F20"/>
                </a:solidFill>
                <a:latin typeface="Microsoft Sans Serif" panose="020B0604020202020204"/>
                <a:cs typeface="Microsoft Sans Serif" panose="020B0604020202020204"/>
              </a:rPr>
              <a:t>will</a:t>
            </a:r>
            <a:r>
              <a:rPr sz="1545" spc="-135" dirty="0">
                <a:solidFill>
                  <a:srgbClr val="231F20"/>
                </a:solidFill>
                <a:latin typeface="Microsoft Sans Serif" panose="020B0604020202020204"/>
                <a:cs typeface="Microsoft Sans Serif" panose="020B0604020202020204"/>
              </a:rPr>
              <a:t> </a:t>
            </a:r>
            <a:r>
              <a:rPr sz="1545" spc="-15" dirty="0">
                <a:solidFill>
                  <a:srgbClr val="231F20"/>
                </a:solidFill>
                <a:latin typeface="Microsoft Sans Serif" panose="020B0604020202020204"/>
                <a:cs typeface="Microsoft Sans Serif" panose="020B0604020202020204"/>
              </a:rPr>
              <a:t>deliver</a:t>
            </a:r>
            <a:r>
              <a:rPr sz="1545" spc="-135" dirty="0">
                <a:solidFill>
                  <a:srgbClr val="231F20"/>
                </a:solidFill>
                <a:latin typeface="Microsoft Sans Serif" panose="020B0604020202020204"/>
                <a:cs typeface="Microsoft Sans Serif" panose="020B0604020202020204"/>
              </a:rPr>
              <a:t> </a:t>
            </a:r>
            <a:r>
              <a:rPr sz="1545" spc="-60" dirty="0">
                <a:solidFill>
                  <a:srgbClr val="231F20"/>
                </a:solidFill>
                <a:latin typeface="Microsoft Sans Serif" panose="020B0604020202020204"/>
                <a:cs typeface="Microsoft Sans Serif" panose="020B0604020202020204"/>
              </a:rPr>
              <a:t>e</a:t>
            </a:r>
            <a:r>
              <a:rPr sz="1545" spc="-10" dirty="0">
                <a:solidFill>
                  <a:srgbClr val="231F20"/>
                </a:solidFill>
                <a:latin typeface="Microsoft Sans Serif" panose="020B0604020202020204"/>
                <a:cs typeface="Microsoft Sans Serif" panose="020B0604020202020204"/>
              </a:rPr>
              <a:t>xceptional</a:t>
            </a:r>
            <a:r>
              <a:rPr sz="1545" spc="-135" dirty="0">
                <a:solidFill>
                  <a:srgbClr val="231F20"/>
                </a:solidFill>
                <a:latin typeface="Microsoft Sans Serif" panose="020B0604020202020204"/>
                <a:cs typeface="Microsoft Sans Serif" panose="020B0604020202020204"/>
              </a:rPr>
              <a:t> </a:t>
            </a:r>
            <a:r>
              <a:rPr sz="1545" spc="-60" dirty="0">
                <a:solidFill>
                  <a:srgbClr val="231F20"/>
                </a:solidFill>
                <a:latin typeface="Microsoft Sans Serif" panose="020B0604020202020204"/>
                <a:cs typeface="Microsoft Sans Serif" panose="020B0604020202020204"/>
              </a:rPr>
              <a:t>e</a:t>
            </a:r>
            <a:r>
              <a:rPr sz="1545" spc="-20" dirty="0">
                <a:solidFill>
                  <a:srgbClr val="231F20"/>
                </a:solidFill>
                <a:latin typeface="Microsoft Sans Serif" panose="020B0604020202020204"/>
                <a:cs typeface="Microsoft Sans Serif" panose="020B0604020202020204"/>
              </a:rPr>
              <a:t>xperiences  </a:t>
            </a:r>
            <a:r>
              <a:rPr sz="1545" spc="35" dirty="0">
                <a:solidFill>
                  <a:srgbClr val="231F20"/>
                </a:solidFill>
                <a:latin typeface="Microsoft Sans Serif" panose="020B0604020202020204"/>
                <a:cs typeface="Microsoft Sans Serif" panose="020B0604020202020204"/>
              </a:rPr>
              <a:t>f</a:t>
            </a:r>
            <a:r>
              <a:rPr sz="1545" spc="30" dirty="0">
                <a:solidFill>
                  <a:srgbClr val="231F20"/>
                </a:solidFill>
                <a:latin typeface="Microsoft Sans Serif" panose="020B0604020202020204"/>
                <a:cs typeface="Microsoft Sans Serif" panose="020B0604020202020204"/>
              </a:rPr>
              <a:t>or</a:t>
            </a:r>
            <a:r>
              <a:rPr sz="1545" spc="-135" dirty="0">
                <a:solidFill>
                  <a:srgbClr val="231F20"/>
                </a:solidFill>
                <a:latin typeface="Microsoft Sans Serif" panose="020B0604020202020204"/>
                <a:cs typeface="Microsoft Sans Serif" panose="020B0604020202020204"/>
              </a:rPr>
              <a:t> </a:t>
            </a:r>
            <a:r>
              <a:rPr sz="1545" spc="30" dirty="0">
                <a:solidFill>
                  <a:srgbClr val="231F20"/>
                </a:solidFill>
                <a:latin typeface="Microsoft Sans Serif" panose="020B0604020202020204"/>
                <a:cs typeface="Microsoft Sans Serif" panose="020B0604020202020204"/>
              </a:rPr>
              <a:t>the</a:t>
            </a:r>
            <a:r>
              <a:rPr sz="1545" spc="-135" dirty="0">
                <a:solidFill>
                  <a:srgbClr val="231F20"/>
                </a:solidFill>
                <a:latin typeface="Microsoft Sans Serif" panose="020B0604020202020204"/>
                <a:cs typeface="Microsoft Sans Serif" panose="020B0604020202020204"/>
              </a:rPr>
              <a:t> </a:t>
            </a:r>
            <a:r>
              <a:rPr sz="1545" spc="15" dirty="0">
                <a:solidFill>
                  <a:srgbClr val="231F20"/>
                </a:solidFill>
                <a:latin typeface="Microsoft Sans Serif" panose="020B0604020202020204"/>
                <a:cs typeface="Microsoft Sans Serif" panose="020B0604020202020204"/>
              </a:rPr>
              <a:t>moments</a:t>
            </a:r>
            <a:r>
              <a:rPr sz="1545" spc="-135" dirty="0">
                <a:solidFill>
                  <a:srgbClr val="231F20"/>
                </a:solidFill>
                <a:latin typeface="Microsoft Sans Serif" panose="020B0604020202020204"/>
                <a:cs typeface="Microsoft Sans Serif" panose="020B0604020202020204"/>
              </a:rPr>
              <a:t> </a:t>
            </a:r>
            <a:r>
              <a:rPr sz="1545" spc="50" dirty="0">
                <a:solidFill>
                  <a:srgbClr val="231F20"/>
                </a:solidFill>
                <a:latin typeface="Microsoft Sans Serif" panose="020B0604020202020204"/>
                <a:cs typeface="Microsoft Sans Serif" panose="020B0604020202020204"/>
              </a:rPr>
              <a:t>that</a:t>
            </a:r>
            <a:r>
              <a:rPr sz="1545" spc="-135" dirty="0">
                <a:solidFill>
                  <a:srgbClr val="231F20"/>
                </a:solidFill>
                <a:latin typeface="Microsoft Sans Serif" panose="020B0604020202020204"/>
                <a:cs typeface="Microsoft Sans Serif" panose="020B0604020202020204"/>
              </a:rPr>
              <a:t> </a:t>
            </a:r>
            <a:r>
              <a:rPr sz="1545" spc="35" dirty="0">
                <a:solidFill>
                  <a:srgbClr val="231F20"/>
                </a:solidFill>
                <a:latin typeface="Microsoft Sans Serif" panose="020B0604020202020204"/>
                <a:cs typeface="Microsoft Sans Serif" panose="020B0604020202020204"/>
              </a:rPr>
              <a:t>ma</a:t>
            </a:r>
            <a:r>
              <a:rPr sz="1545" spc="-15" dirty="0">
                <a:solidFill>
                  <a:srgbClr val="231F20"/>
                </a:solidFill>
                <a:latin typeface="Microsoft Sans Serif" panose="020B0604020202020204"/>
                <a:cs typeface="Microsoft Sans Serif" panose="020B0604020202020204"/>
              </a:rPr>
              <a:t>t</a:t>
            </a:r>
            <a:r>
              <a:rPr sz="1545" spc="55" dirty="0">
                <a:solidFill>
                  <a:srgbClr val="231F20"/>
                </a:solidFill>
                <a:latin typeface="Microsoft Sans Serif" panose="020B0604020202020204"/>
                <a:cs typeface="Microsoft Sans Serif" panose="020B0604020202020204"/>
              </a:rPr>
              <a:t>ter</a:t>
            </a:r>
            <a:r>
              <a:rPr sz="1545" spc="-135" dirty="0">
                <a:solidFill>
                  <a:srgbClr val="231F20"/>
                </a:solidFill>
                <a:latin typeface="Microsoft Sans Serif" panose="020B0604020202020204"/>
                <a:cs typeface="Microsoft Sans Serif" panose="020B0604020202020204"/>
              </a:rPr>
              <a:t> </a:t>
            </a:r>
            <a:r>
              <a:rPr sz="1545" spc="30" dirty="0">
                <a:solidFill>
                  <a:srgbClr val="231F20"/>
                </a:solidFill>
                <a:latin typeface="Microsoft Sans Serif" panose="020B0604020202020204"/>
                <a:cs typeface="Microsoft Sans Serif" panose="020B0604020202020204"/>
              </a:rPr>
              <a:t>the</a:t>
            </a:r>
            <a:r>
              <a:rPr sz="1545" spc="-135" dirty="0">
                <a:solidFill>
                  <a:srgbClr val="231F20"/>
                </a:solidFill>
                <a:latin typeface="Microsoft Sans Serif" panose="020B0604020202020204"/>
                <a:cs typeface="Microsoft Sans Serif" panose="020B0604020202020204"/>
              </a:rPr>
              <a:t> </a:t>
            </a:r>
            <a:r>
              <a:rPr sz="1545" spc="35" dirty="0">
                <a:solidFill>
                  <a:srgbClr val="231F20"/>
                </a:solidFill>
                <a:latin typeface="Microsoft Sans Serif" panose="020B0604020202020204"/>
                <a:cs typeface="Microsoft Sans Serif" panose="020B0604020202020204"/>
              </a:rPr>
              <a:t>most</a:t>
            </a:r>
            <a:r>
              <a:rPr sz="1545" spc="-135" dirty="0">
                <a:solidFill>
                  <a:srgbClr val="231F20"/>
                </a:solidFill>
                <a:latin typeface="Microsoft Sans Serif" panose="020B0604020202020204"/>
                <a:cs typeface="Microsoft Sans Serif" panose="020B0604020202020204"/>
              </a:rPr>
              <a:t> </a:t>
            </a:r>
            <a:r>
              <a:rPr sz="1545" spc="110" dirty="0">
                <a:solidFill>
                  <a:srgbClr val="231F20"/>
                </a:solidFill>
                <a:latin typeface="Microsoft Sans Serif" panose="020B0604020202020204"/>
                <a:cs typeface="Microsoft Sans Serif" panose="020B0604020202020204"/>
              </a:rPr>
              <a:t>t</a:t>
            </a:r>
            <a:r>
              <a:rPr sz="1545" spc="15" dirty="0">
                <a:solidFill>
                  <a:srgbClr val="231F20"/>
                </a:solidFill>
                <a:latin typeface="Microsoft Sans Serif" panose="020B0604020202020204"/>
                <a:cs typeface="Microsoft Sans Serif" panose="020B0604020202020204"/>
              </a:rPr>
              <a:t>o</a:t>
            </a:r>
            <a:r>
              <a:rPr sz="1545" spc="-135" dirty="0">
                <a:solidFill>
                  <a:srgbClr val="231F20"/>
                </a:solidFill>
                <a:latin typeface="Microsoft Sans Serif" panose="020B0604020202020204"/>
                <a:cs typeface="Microsoft Sans Serif" panose="020B0604020202020204"/>
              </a:rPr>
              <a:t> </a:t>
            </a:r>
            <a:r>
              <a:rPr sz="1545" spc="-40" dirty="0">
                <a:solidFill>
                  <a:srgbClr val="231F20"/>
                </a:solidFill>
                <a:latin typeface="Microsoft Sans Serif" panose="020B0604020202020204"/>
                <a:cs typeface="Microsoft Sans Serif" panose="020B0604020202020204"/>
              </a:rPr>
              <a:t>y</a:t>
            </a:r>
            <a:r>
              <a:rPr sz="1545" spc="-15" dirty="0">
                <a:solidFill>
                  <a:srgbClr val="231F20"/>
                </a:solidFill>
                <a:latin typeface="Microsoft Sans Serif" panose="020B0604020202020204"/>
                <a:cs typeface="Microsoft Sans Serif" panose="020B0604020202020204"/>
              </a:rPr>
              <a:t>ou.</a:t>
            </a:r>
            <a:endParaRPr sz="1545" dirty="0">
              <a:solidFill>
                <a:prstClr val="black"/>
              </a:solidFill>
              <a:latin typeface="Microsoft Sans Serif" panose="020B0604020202020204"/>
              <a:cs typeface="Microsoft Sans Serif" panose="020B0604020202020204"/>
            </a:endParaRPr>
          </a:p>
        </p:txBody>
      </p:sp>
      <p:grpSp>
        <p:nvGrpSpPr>
          <p:cNvPr id="4" name="object 4"/>
          <p:cNvGrpSpPr/>
          <p:nvPr/>
        </p:nvGrpSpPr>
        <p:grpSpPr>
          <a:xfrm>
            <a:off x="588291" y="9587694"/>
            <a:ext cx="995293" cy="364055"/>
            <a:chOff x="590021" y="9604133"/>
            <a:chExt cx="998219" cy="365125"/>
          </a:xfrm>
        </p:grpSpPr>
        <p:pic>
          <p:nvPicPr>
            <p:cNvPr id="5" name="object 5"/>
            <p:cNvPicPr/>
            <p:nvPr/>
          </p:nvPicPr>
          <p:blipFill>
            <a:blip r:embed="rId2" cstate="print"/>
            <a:stretch>
              <a:fillRect/>
            </a:stretch>
          </p:blipFill>
          <p:spPr>
            <a:xfrm>
              <a:off x="590247" y="9604133"/>
              <a:ext cx="997668" cy="100133"/>
            </a:xfrm>
            <a:prstGeom prst="rect">
              <a:avLst/>
            </a:prstGeom>
          </p:spPr>
        </p:pic>
        <p:pic>
          <p:nvPicPr>
            <p:cNvPr id="6" name="object 6"/>
            <p:cNvPicPr/>
            <p:nvPr/>
          </p:nvPicPr>
          <p:blipFill>
            <a:blip r:embed="rId3" cstate="print"/>
            <a:stretch>
              <a:fillRect/>
            </a:stretch>
          </p:blipFill>
          <p:spPr>
            <a:xfrm>
              <a:off x="590021" y="9803584"/>
              <a:ext cx="976985" cy="165365"/>
            </a:xfrm>
            <a:prstGeom prst="rect">
              <a:avLst/>
            </a:prstGeom>
          </p:spPr>
        </p:pic>
      </p:grpSp>
      <p:sp>
        <p:nvSpPr>
          <p:cNvPr id="7" name="object 7"/>
          <p:cNvSpPr txBox="1"/>
          <p:nvPr/>
        </p:nvSpPr>
        <p:spPr>
          <a:xfrm>
            <a:off x="575015" y="10028197"/>
            <a:ext cx="1805078" cy="157465"/>
          </a:xfrm>
          <a:prstGeom prst="rect">
            <a:avLst/>
          </a:prstGeom>
        </p:spPr>
        <p:txBody>
          <a:bodyPr vert="horz" wrap="square" lIns="0" tIns="12030" rIns="0" bIns="0" rtlCol="0">
            <a:spAutoFit/>
          </a:bodyPr>
          <a:lstStyle/>
          <a:p>
            <a:pPr marL="12700" defTabSz="911860" eaLnBrk="1" fontAlgn="auto" hangingPunct="1">
              <a:spcBef>
                <a:spcPts val="95"/>
              </a:spcBef>
              <a:spcAft>
                <a:spcPts val="0"/>
              </a:spcAft>
            </a:pPr>
            <a:r>
              <a:rPr sz="945" b="1" spc="-30" dirty="0">
                <a:solidFill>
                  <a:srgbClr val="FFFFFF"/>
                </a:solidFill>
                <a:latin typeface="Arial" panose="020B0604020202020204"/>
                <a:cs typeface="Arial" panose="020B0604020202020204"/>
              </a:rPr>
              <a:t>Africa</a:t>
            </a:r>
            <a:r>
              <a:rPr sz="945" b="1" spc="-95" dirty="0">
                <a:solidFill>
                  <a:srgbClr val="FFFFFF"/>
                </a:solidFill>
                <a:latin typeface="Arial" panose="020B0604020202020204"/>
                <a:cs typeface="Arial" panose="020B0604020202020204"/>
              </a:rPr>
              <a:t> </a:t>
            </a:r>
            <a:r>
              <a:rPr sz="945" b="1" spc="-20" dirty="0">
                <a:solidFill>
                  <a:srgbClr val="FFFFFF"/>
                </a:solidFill>
                <a:latin typeface="Arial" panose="020B0604020202020204"/>
                <a:cs typeface="Arial" panose="020B0604020202020204"/>
              </a:rPr>
              <a:t>|</a:t>
            </a:r>
            <a:r>
              <a:rPr sz="945" b="1" spc="-95" dirty="0">
                <a:solidFill>
                  <a:srgbClr val="FFFFFF"/>
                </a:solidFill>
                <a:latin typeface="Arial" panose="020B0604020202020204"/>
                <a:cs typeface="Arial" panose="020B0604020202020204"/>
              </a:rPr>
              <a:t> </a:t>
            </a:r>
            <a:r>
              <a:rPr sz="945" b="1" spc="-45" dirty="0">
                <a:solidFill>
                  <a:srgbClr val="FFFFFF"/>
                </a:solidFill>
                <a:latin typeface="Arial" panose="020B0604020202020204"/>
                <a:cs typeface="Arial" panose="020B0604020202020204"/>
              </a:rPr>
              <a:t>Asia</a:t>
            </a:r>
            <a:r>
              <a:rPr sz="945" b="1" spc="-95" dirty="0">
                <a:solidFill>
                  <a:srgbClr val="FFFFFF"/>
                </a:solidFill>
                <a:latin typeface="Arial" panose="020B0604020202020204"/>
                <a:cs typeface="Arial" panose="020B0604020202020204"/>
              </a:rPr>
              <a:t> </a:t>
            </a:r>
            <a:r>
              <a:rPr sz="945" b="1" spc="-20" dirty="0">
                <a:solidFill>
                  <a:srgbClr val="FFFFFF"/>
                </a:solidFill>
                <a:latin typeface="Arial" panose="020B0604020202020204"/>
                <a:cs typeface="Arial" panose="020B0604020202020204"/>
              </a:rPr>
              <a:t>|</a:t>
            </a:r>
            <a:r>
              <a:rPr sz="945" b="1" spc="-95" dirty="0">
                <a:solidFill>
                  <a:srgbClr val="FFFFFF"/>
                </a:solidFill>
                <a:latin typeface="Arial" panose="020B0604020202020204"/>
                <a:cs typeface="Arial" panose="020B0604020202020204"/>
              </a:rPr>
              <a:t> </a:t>
            </a:r>
            <a:r>
              <a:rPr sz="945" b="1" spc="-45" dirty="0">
                <a:solidFill>
                  <a:srgbClr val="FFFFFF"/>
                </a:solidFill>
                <a:latin typeface="Arial" panose="020B0604020202020204"/>
                <a:cs typeface="Arial" panose="020B0604020202020204"/>
              </a:rPr>
              <a:t>Europe</a:t>
            </a:r>
            <a:r>
              <a:rPr sz="945" b="1" spc="-95" dirty="0">
                <a:solidFill>
                  <a:srgbClr val="FFFFFF"/>
                </a:solidFill>
                <a:latin typeface="Arial" panose="020B0604020202020204"/>
                <a:cs typeface="Arial" panose="020B0604020202020204"/>
              </a:rPr>
              <a:t> </a:t>
            </a:r>
            <a:r>
              <a:rPr sz="945" b="1" spc="-20" dirty="0">
                <a:solidFill>
                  <a:srgbClr val="FFFFFF"/>
                </a:solidFill>
                <a:latin typeface="Arial" panose="020B0604020202020204"/>
                <a:cs typeface="Arial" panose="020B0604020202020204"/>
              </a:rPr>
              <a:t>|</a:t>
            </a:r>
            <a:r>
              <a:rPr sz="945" b="1" spc="-95" dirty="0">
                <a:solidFill>
                  <a:srgbClr val="FFFFFF"/>
                </a:solidFill>
                <a:latin typeface="Arial" panose="020B0604020202020204"/>
                <a:cs typeface="Arial" panose="020B0604020202020204"/>
              </a:rPr>
              <a:t> </a:t>
            </a:r>
            <a:r>
              <a:rPr sz="945" b="1" spc="-35" dirty="0">
                <a:solidFill>
                  <a:srgbClr val="FFFFFF"/>
                </a:solidFill>
                <a:latin typeface="Arial" panose="020B0604020202020204"/>
                <a:cs typeface="Arial" panose="020B0604020202020204"/>
              </a:rPr>
              <a:t>Middle</a:t>
            </a:r>
            <a:r>
              <a:rPr sz="945" b="1" spc="-95" dirty="0">
                <a:solidFill>
                  <a:srgbClr val="FFFFFF"/>
                </a:solidFill>
                <a:latin typeface="Arial" panose="020B0604020202020204"/>
                <a:cs typeface="Arial" panose="020B0604020202020204"/>
              </a:rPr>
              <a:t> </a:t>
            </a:r>
            <a:r>
              <a:rPr sz="945" b="1" spc="-35" dirty="0">
                <a:solidFill>
                  <a:srgbClr val="FFFFFF"/>
                </a:solidFill>
                <a:latin typeface="Arial" panose="020B0604020202020204"/>
                <a:cs typeface="Arial" panose="020B0604020202020204"/>
              </a:rPr>
              <a:t>East</a:t>
            </a:r>
            <a:endParaRPr sz="945">
              <a:solidFill>
                <a:prstClr val="black"/>
              </a:solidFill>
              <a:latin typeface="Arial" panose="020B0604020202020204"/>
              <a:cs typeface="Arial" panose="020B0604020202020204"/>
            </a:endParaRPr>
          </a:p>
        </p:txBody>
      </p:sp>
      <p:pic>
        <p:nvPicPr>
          <p:cNvPr id="9" name="Picture 8" descr="Text&#10;&#10;Description automatically generated with medium confidence">
            <a:extLst>
              <a:ext uri="{FF2B5EF4-FFF2-40B4-BE49-F238E27FC236}">
                <a16:creationId xmlns:a16="http://schemas.microsoft.com/office/drawing/2014/main" id="{923CCDFE-CFC1-4E47-BDE6-4F534C970722}"/>
              </a:ext>
            </a:extLst>
          </p:cNvPr>
          <p:cNvPicPr>
            <a:picLocks noChangeAspect="1"/>
          </p:cNvPicPr>
          <p:nvPr/>
        </p:nvPicPr>
        <p:blipFill>
          <a:blip r:embed="rId4"/>
          <a:stretch>
            <a:fillRect/>
          </a:stretch>
        </p:blipFill>
        <p:spPr>
          <a:xfrm>
            <a:off x="519" y="0"/>
            <a:ext cx="7558636" cy="106918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B0F6B2D466E84B9A030088A61EE9BA" ma:contentTypeVersion="7" ma:contentTypeDescription="Create a new document." ma:contentTypeScope="" ma:versionID="7a45462ab846976abf234d1b99e6911b">
  <xsd:schema xmlns:xsd="http://www.w3.org/2001/XMLSchema" xmlns:xs="http://www.w3.org/2001/XMLSchema" xmlns:p="http://schemas.microsoft.com/office/2006/metadata/properties" xmlns:ns3="1a17e663-69d3-4850-9a5d-e0b98f08db64" xmlns:ns4="928a19cc-44e2-4dfe-8156-f40f28b5a87f" targetNamespace="http://schemas.microsoft.com/office/2006/metadata/properties" ma:root="true" ma:fieldsID="b42b26278a8273403160f5f540eadd44" ns3:_="" ns4:_="">
    <xsd:import namespace="1a17e663-69d3-4850-9a5d-e0b98f08db64"/>
    <xsd:import namespace="928a19cc-44e2-4dfe-8156-f40f28b5a87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7e663-69d3-4850-9a5d-e0b98f08db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8a19cc-44e2-4dfe-8156-f40f28b5a87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2434F9D-95A2-4B7C-84FD-D9EC01B42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17e663-69d3-4850-9a5d-e0b98f08db64"/>
    <ds:schemaRef ds:uri="928a19cc-44e2-4dfe-8156-f40f28b5a8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278445-8D3E-43D4-8FB8-A8C8B10E67DC}">
  <ds:schemaRefs>
    <ds:schemaRef ds:uri="http://schemas.microsoft.com/sharepoint/v3/contenttype/forms"/>
  </ds:schemaRefs>
</ds:datastoreItem>
</file>

<file path=customXml/itemProps3.xml><?xml version="1.0" encoding="utf-8"?>
<ds:datastoreItem xmlns:ds="http://schemas.openxmlformats.org/officeDocument/2006/customXml" ds:itemID="{E9B665FD-FE21-457C-AFA2-8AF977E97A35}">
  <ds:schemaRefs>
    <ds:schemaRef ds:uri="http://www.w3.org/XML/1998/namespace"/>
    <ds:schemaRef ds:uri="http://schemas.microsoft.com/office/2006/documentManagement/types"/>
    <ds:schemaRef ds:uri="1a17e663-69d3-4850-9a5d-e0b98f08db64"/>
    <ds:schemaRef ds:uri="928a19cc-44e2-4dfe-8156-f40f28b5a87f"/>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28949</TotalTime>
  <Words>1380</Words>
  <Application>Microsoft Office PowerPoint</Application>
  <PresentationFormat>Custom</PresentationFormat>
  <Paragraphs>226</Paragraphs>
  <Slides>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vt:i4>
      </vt:variant>
    </vt:vector>
  </HeadingPairs>
  <TitlesOfParts>
    <vt:vector size="14" baseType="lpstr">
      <vt:lpstr>Arial</vt:lpstr>
      <vt:lpstr>Calibri</vt:lpstr>
      <vt:lpstr>Calibri Light</vt:lpstr>
      <vt:lpstr>Effra Light</vt:lpstr>
      <vt:lpstr>Effra Medium</vt:lpstr>
      <vt:lpstr>Helvetica</vt:lpstr>
      <vt:lpstr>Lucida Sans Unicode</vt:lpstr>
      <vt:lpstr>Microsoft Sans Serif</vt:lpstr>
      <vt:lpstr>Office Theme</vt:lpstr>
      <vt:lpstr>2_Office Theme</vt:lpstr>
      <vt:lpstr>PowerPoint Presentation</vt:lpstr>
      <vt:lpstr>PowerPoint Presentation</vt:lpstr>
      <vt:lpstr>PowerPoint Presentation</vt:lpstr>
      <vt:lpstr>We are faster, closer and safer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Oluwatemilorun Omoyosola Okegbemi {M}</cp:lastModifiedBy>
  <cp:revision>2065</cp:revision>
  <dcterms:created xsi:type="dcterms:W3CDTF">2021-05-11T08:50:00Z</dcterms:created>
  <dcterms:modified xsi:type="dcterms:W3CDTF">2022-06-15T17:55:17Z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0x01010048B0F6B2D466E84B9A030088A61EE9BA</vt:lpwstr>
  </property>
  <property fmtid="{D5CDD505-2E9C-101B-9397-08002B2CF9AE}" pid="3" name="ICV">
    <vt:lpwstr>DFB0E1C864604E4B8E5C8A5064111348</vt:lpwstr>
  </property>
  <property fmtid="{D5CDD505-2E9C-101B-9397-08002B2CF9AE}" pid="4" name="KSOProductBuildVer">
    <vt:lpwstr>2057-11.2.0.10382</vt:lpwstr>
  </property>
</Properties>
</file>